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260" r:id="rId3"/>
    <p:sldId id="257" r:id="rId4"/>
    <p:sldId id="263" r:id="rId5"/>
    <p:sldId id="258" r:id="rId6"/>
    <p:sldId id="264" r:id="rId7"/>
    <p:sldId id="291" r:id="rId8"/>
    <p:sldId id="280" r:id="rId9"/>
    <p:sldId id="281" r:id="rId10"/>
    <p:sldId id="266" r:id="rId11"/>
    <p:sldId id="265" r:id="rId12"/>
    <p:sldId id="282" r:id="rId13"/>
    <p:sldId id="285" r:id="rId14"/>
    <p:sldId id="287" r:id="rId15"/>
    <p:sldId id="283" r:id="rId16"/>
    <p:sldId id="284"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89" r:id="rId30"/>
    <p:sldId id="290" r:id="rId31"/>
    <p:sldId id="293" r:id="rId32"/>
    <p:sldId id="279" r:id="rId33"/>
    <p:sldId id="262" r:id="rId34"/>
    <p:sldId id="288" r:id="rId35"/>
    <p:sldId id="292" r:id="rId36"/>
    <p:sldId id="286" r:id="rId3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9916" autoAdjust="0"/>
  </p:normalViewPr>
  <p:slideViewPr>
    <p:cSldViewPr snapToGrid="0">
      <p:cViewPr varScale="1">
        <p:scale>
          <a:sx n="87" d="100"/>
          <a:sy n="87" d="100"/>
        </p:scale>
        <p:origin x="6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717F93-463D-41D7-B3C1-7261E42D9B59}" type="doc">
      <dgm:prSet loTypeId="urn:microsoft.com/office/officeart/2005/8/layout/process5" loCatId="process" qsTypeId="urn:microsoft.com/office/officeart/2005/8/quickstyle/simple1" qsCatId="simple" csTypeId="urn:microsoft.com/office/officeart/2005/8/colors/accent2_1" csCatId="accent2" phldr="1"/>
      <dgm:spPr/>
      <dgm:t>
        <a:bodyPr/>
        <a:lstStyle/>
        <a:p>
          <a:endParaRPr lang="zh-TW" altLang="en-US"/>
        </a:p>
      </dgm:t>
    </dgm:pt>
    <dgm:pt modelId="{679365C4-86A7-4A42-B1ED-21424398A6FC}">
      <dgm:prSet phldrT="[文字]"/>
      <dgm:spPr/>
      <dgm:t>
        <a:bodyPr/>
        <a:lstStyle/>
        <a:p>
          <a:r>
            <a:rPr lang="en-US" altLang="zh-TW" dirty="0" smtClean="0"/>
            <a:t>Load image</a:t>
          </a:r>
          <a:endParaRPr lang="zh-TW" altLang="en-US" dirty="0"/>
        </a:p>
      </dgm:t>
    </dgm:pt>
    <dgm:pt modelId="{6C7ADDEB-D300-493D-A3D8-4436BD9039FE}" type="parTrans" cxnId="{D81A988D-DB64-4479-A1E2-6068BD462B56}">
      <dgm:prSet/>
      <dgm:spPr/>
      <dgm:t>
        <a:bodyPr/>
        <a:lstStyle/>
        <a:p>
          <a:endParaRPr lang="zh-TW" altLang="en-US"/>
        </a:p>
      </dgm:t>
    </dgm:pt>
    <dgm:pt modelId="{06ABA6EA-3864-4B76-9489-372FFA7FDDA2}" type="sibTrans" cxnId="{D81A988D-DB64-4479-A1E2-6068BD462B56}">
      <dgm:prSet/>
      <dgm:spPr/>
      <dgm:t>
        <a:bodyPr/>
        <a:lstStyle/>
        <a:p>
          <a:endParaRPr lang="zh-TW" altLang="en-US"/>
        </a:p>
      </dgm:t>
    </dgm:pt>
    <dgm:pt modelId="{25CAB845-8620-4196-ACC5-B13256A20F61}">
      <dgm:prSet phldrT="[文字]"/>
      <dgm:spPr/>
      <dgm:t>
        <a:bodyPr/>
        <a:lstStyle/>
        <a:p>
          <a:r>
            <a:rPr lang="en-US" altLang="zh-TW" dirty="0" smtClean="0"/>
            <a:t>RGB to gray level</a:t>
          </a:r>
          <a:endParaRPr lang="zh-TW" altLang="en-US" dirty="0"/>
        </a:p>
      </dgm:t>
    </dgm:pt>
    <dgm:pt modelId="{4851B3E8-186B-4DD6-A930-FD9EC1B2FEDD}" type="parTrans" cxnId="{13FB79A7-8DA1-4D71-BA29-A16D8F0BE4E6}">
      <dgm:prSet/>
      <dgm:spPr/>
      <dgm:t>
        <a:bodyPr/>
        <a:lstStyle/>
        <a:p>
          <a:endParaRPr lang="zh-TW" altLang="en-US"/>
        </a:p>
      </dgm:t>
    </dgm:pt>
    <dgm:pt modelId="{D7C89C2B-8D3D-4AC2-9E25-664FF9609FC5}" type="sibTrans" cxnId="{13FB79A7-8DA1-4D71-BA29-A16D8F0BE4E6}">
      <dgm:prSet/>
      <dgm:spPr/>
      <dgm:t>
        <a:bodyPr/>
        <a:lstStyle/>
        <a:p>
          <a:endParaRPr lang="zh-TW" altLang="en-US"/>
        </a:p>
      </dgm:t>
    </dgm:pt>
    <dgm:pt modelId="{BB010A5B-535D-4C78-95C4-37ABBC6D568D}">
      <dgm:prSet phldrT="[文字]"/>
      <dgm:spPr/>
      <dgm:t>
        <a:bodyPr/>
        <a:lstStyle/>
        <a:p>
          <a:r>
            <a:rPr lang="en-US" altLang="zh-TW" dirty="0" smtClean="0"/>
            <a:t>Power-Law</a:t>
          </a:r>
          <a:endParaRPr lang="zh-TW" altLang="en-US" dirty="0"/>
        </a:p>
      </dgm:t>
    </dgm:pt>
    <dgm:pt modelId="{E178929F-533D-42DA-AF13-2CEE59A7D1EF}" type="parTrans" cxnId="{16784A75-5C92-42F4-A0F7-1CAAEDE2EB2C}">
      <dgm:prSet/>
      <dgm:spPr/>
      <dgm:t>
        <a:bodyPr/>
        <a:lstStyle/>
        <a:p>
          <a:endParaRPr lang="zh-TW" altLang="en-US"/>
        </a:p>
      </dgm:t>
    </dgm:pt>
    <dgm:pt modelId="{E203E505-8F48-4414-AC1A-6751964B1B83}" type="sibTrans" cxnId="{16784A75-5C92-42F4-A0F7-1CAAEDE2EB2C}">
      <dgm:prSet/>
      <dgm:spPr/>
      <dgm:t>
        <a:bodyPr/>
        <a:lstStyle/>
        <a:p>
          <a:endParaRPr lang="zh-TW" altLang="en-US"/>
        </a:p>
      </dgm:t>
    </dgm:pt>
    <dgm:pt modelId="{63F049E6-478A-4ABC-9B08-CE05F1ED3245}">
      <dgm:prSet phldrT="[文字]"/>
      <dgm:spPr/>
      <dgm:t>
        <a:bodyPr/>
        <a:lstStyle/>
        <a:p>
          <a:r>
            <a:rPr lang="en-US" altLang="zh-TW" dirty="0" smtClean="0"/>
            <a:t>Adaptive </a:t>
          </a:r>
          <a:r>
            <a:rPr lang="en-US" altLang="zh-TW" dirty="0" err="1" smtClean="0"/>
            <a:t>thresholding</a:t>
          </a:r>
          <a:endParaRPr lang="zh-TW" altLang="en-US" dirty="0"/>
        </a:p>
      </dgm:t>
    </dgm:pt>
    <dgm:pt modelId="{DF8A7829-BC20-4F64-8771-25A921217DD6}" type="parTrans" cxnId="{05B94361-9A90-4670-8C1B-31FFF2573227}">
      <dgm:prSet/>
      <dgm:spPr/>
      <dgm:t>
        <a:bodyPr/>
        <a:lstStyle/>
        <a:p>
          <a:endParaRPr lang="zh-TW" altLang="en-US"/>
        </a:p>
      </dgm:t>
    </dgm:pt>
    <dgm:pt modelId="{21F8AF51-3E68-42B0-98AC-57C4BF5829EA}" type="sibTrans" cxnId="{05B94361-9A90-4670-8C1B-31FFF2573227}">
      <dgm:prSet/>
      <dgm:spPr/>
      <dgm:t>
        <a:bodyPr/>
        <a:lstStyle/>
        <a:p>
          <a:endParaRPr lang="zh-TW" altLang="en-US"/>
        </a:p>
      </dgm:t>
    </dgm:pt>
    <dgm:pt modelId="{4E80813A-9038-43C6-B3B2-B70DA7E84892}">
      <dgm:prSet phldrT="[文字]"/>
      <dgm:spPr/>
      <dgm:t>
        <a:bodyPr/>
        <a:lstStyle/>
        <a:p>
          <a:r>
            <a:rPr lang="en-US" altLang="zh-TW" dirty="0" smtClean="0"/>
            <a:t>Morphology</a:t>
          </a:r>
          <a:endParaRPr lang="zh-TW" altLang="en-US" dirty="0"/>
        </a:p>
      </dgm:t>
    </dgm:pt>
    <dgm:pt modelId="{B38A89A6-774F-49D1-B300-3E84F3D5A13D}" type="parTrans" cxnId="{8189771F-6AF2-46BD-8987-97AAD1909E37}">
      <dgm:prSet/>
      <dgm:spPr/>
      <dgm:t>
        <a:bodyPr/>
        <a:lstStyle/>
        <a:p>
          <a:endParaRPr lang="zh-TW" altLang="en-US"/>
        </a:p>
      </dgm:t>
    </dgm:pt>
    <dgm:pt modelId="{56FC1DBA-F8E5-4752-91E1-FA29717B3FA5}" type="sibTrans" cxnId="{8189771F-6AF2-46BD-8987-97AAD1909E37}">
      <dgm:prSet/>
      <dgm:spPr/>
      <dgm:t>
        <a:bodyPr/>
        <a:lstStyle/>
        <a:p>
          <a:endParaRPr lang="zh-TW" altLang="en-US"/>
        </a:p>
      </dgm:t>
    </dgm:pt>
    <dgm:pt modelId="{3F09B750-C431-4C1A-892C-328EF335302B}">
      <dgm:prSet/>
      <dgm:spPr/>
      <dgm:t>
        <a:bodyPr/>
        <a:lstStyle/>
        <a:p>
          <a:r>
            <a:rPr lang="en-US" altLang="zh-TW" smtClean="0"/>
            <a:t>Topological structural analysis</a:t>
          </a:r>
          <a:endParaRPr lang="en-US" altLang="zh-TW" dirty="0" smtClean="0"/>
        </a:p>
      </dgm:t>
    </dgm:pt>
    <dgm:pt modelId="{7BDF1DDE-574A-407C-8194-C95A1409B366}" type="parTrans" cxnId="{6CE5DECE-50E3-4096-B4CE-D3B3376D323F}">
      <dgm:prSet/>
      <dgm:spPr/>
      <dgm:t>
        <a:bodyPr/>
        <a:lstStyle/>
        <a:p>
          <a:endParaRPr lang="zh-TW" altLang="en-US"/>
        </a:p>
      </dgm:t>
    </dgm:pt>
    <dgm:pt modelId="{B435A862-CACD-48F4-9ED3-0D25AC2C3475}" type="sibTrans" cxnId="{6CE5DECE-50E3-4096-B4CE-D3B3376D323F}">
      <dgm:prSet/>
      <dgm:spPr/>
      <dgm:t>
        <a:bodyPr/>
        <a:lstStyle/>
        <a:p>
          <a:endParaRPr lang="zh-TW" altLang="en-US"/>
        </a:p>
      </dgm:t>
    </dgm:pt>
    <dgm:pt modelId="{92AE47A4-052E-44A2-918E-29BD7831C4D8}">
      <dgm:prSet/>
      <dgm:spPr/>
      <dgm:t>
        <a:bodyPr/>
        <a:lstStyle/>
        <a:p>
          <a:r>
            <a:rPr lang="en-US" altLang="zh-TW" smtClean="0"/>
            <a:t>Douglas–Peucker algorithm</a:t>
          </a:r>
          <a:endParaRPr lang="en-US" altLang="zh-TW" dirty="0"/>
        </a:p>
      </dgm:t>
    </dgm:pt>
    <dgm:pt modelId="{E37224B8-995F-40E6-BAC3-844D900EAAB2}" type="parTrans" cxnId="{CC1280D4-5CF4-4F0C-ABE1-F00AB605F8D5}">
      <dgm:prSet/>
      <dgm:spPr/>
      <dgm:t>
        <a:bodyPr/>
        <a:lstStyle/>
        <a:p>
          <a:endParaRPr lang="zh-TW" altLang="en-US"/>
        </a:p>
      </dgm:t>
    </dgm:pt>
    <dgm:pt modelId="{9477D579-3913-4A9B-8724-661F20E20DAB}" type="sibTrans" cxnId="{CC1280D4-5CF4-4F0C-ABE1-F00AB605F8D5}">
      <dgm:prSet/>
      <dgm:spPr/>
      <dgm:t>
        <a:bodyPr/>
        <a:lstStyle/>
        <a:p>
          <a:endParaRPr lang="zh-TW" altLang="en-US"/>
        </a:p>
      </dgm:t>
    </dgm:pt>
    <dgm:pt modelId="{F3FDECAC-0869-43D0-99F0-8E9A8D2D2556}">
      <dgm:prSet/>
      <dgm:spPr/>
      <dgm:t>
        <a:bodyPr/>
        <a:lstStyle/>
        <a:p>
          <a:r>
            <a:rPr lang="en-US" altLang="zh-TW" smtClean="0"/>
            <a:t>Perspective transformation</a:t>
          </a:r>
          <a:endParaRPr lang="en-US" altLang="zh-TW" dirty="0" smtClean="0"/>
        </a:p>
      </dgm:t>
    </dgm:pt>
    <dgm:pt modelId="{60CB31B7-60DA-4A96-85AB-836BA9EE05A4}" type="parTrans" cxnId="{D770D9F4-64F6-45ED-80AE-BBD518279A5C}">
      <dgm:prSet/>
      <dgm:spPr/>
      <dgm:t>
        <a:bodyPr/>
        <a:lstStyle/>
        <a:p>
          <a:endParaRPr lang="zh-TW" altLang="en-US"/>
        </a:p>
      </dgm:t>
    </dgm:pt>
    <dgm:pt modelId="{AF0072FD-FD49-48FB-A6D1-6F86113F684D}" type="sibTrans" cxnId="{D770D9F4-64F6-45ED-80AE-BBD518279A5C}">
      <dgm:prSet/>
      <dgm:spPr/>
      <dgm:t>
        <a:bodyPr/>
        <a:lstStyle/>
        <a:p>
          <a:endParaRPr lang="zh-TW" altLang="en-US"/>
        </a:p>
      </dgm:t>
    </dgm:pt>
    <dgm:pt modelId="{2B6FB1FF-6C83-4D5B-B876-847D39DD9C8F}" type="pres">
      <dgm:prSet presAssocID="{55717F93-463D-41D7-B3C1-7261E42D9B59}" presName="diagram" presStyleCnt="0">
        <dgm:presLayoutVars>
          <dgm:dir/>
          <dgm:resizeHandles val="exact"/>
        </dgm:presLayoutVars>
      </dgm:prSet>
      <dgm:spPr/>
      <dgm:t>
        <a:bodyPr/>
        <a:lstStyle/>
        <a:p>
          <a:endParaRPr lang="zh-TW" altLang="en-US"/>
        </a:p>
      </dgm:t>
    </dgm:pt>
    <dgm:pt modelId="{AD3D9DD5-D74E-418A-99BD-0E07C306D1AB}" type="pres">
      <dgm:prSet presAssocID="{679365C4-86A7-4A42-B1ED-21424398A6FC}" presName="node" presStyleLbl="node1" presStyleIdx="0" presStyleCnt="8">
        <dgm:presLayoutVars>
          <dgm:bulletEnabled val="1"/>
        </dgm:presLayoutVars>
      </dgm:prSet>
      <dgm:spPr/>
      <dgm:t>
        <a:bodyPr/>
        <a:lstStyle/>
        <a:p>
          <a:endParaRPr lang="zh-TW" altLang="en-US"/>
        </a:p>
      </dgm:t>
    </dgm:pt>
    <dgm:pt modelId="{435059FD-6423-4E6C-AE9C-BEE3123CCFBC}" type="pres">
      <dgm:prSet presAssocID="{06ABA6EA-3864-4B76-9489-372FFA7FDDA2}" presName="sibTrans" presStyleLbl="sibTrans2D1" presStyleIdx="0" presStyleCnt="7"/>
      <dgm:spPr/>
      <dgm:t>
        <a:bodyPr/>
        <a:lstStyle/>
        <a:p>
          <a:endParaRPr lang="zh-TW" altLang="en-US"/>
        </a:p>
      </dgm:t>
    </dgm:pt>
    <dgm:pt modelId="{E9AFD266-C6E0-4721-B23D-F8DD2CC4256D}" type="pres">
      <dgm:prSet presAssocID="{06ABA6EA-3864-4B76-9489-372FFA7FDDA2}" presName="connectorText" presStyleLbl="sibTrans2D1" presStyleIdx="0" presStyleCnt="7"/>
      <dgm:spPr/>
      <dgm:t>
        <a:bodyPr/>
        <a:lstStyle/>
        <a:p>
          <a:endParaRPr lang="zh-TW" altLang="en-US"/>
        </a:p>
      </dgm:t>
    </dgm:pt>
    <dgm:pt modelId="{351CC177-D5EC-4001-9E64-178262E82373}" type="pres">
      <dgm:prSet presAssocID="{25CAB845-8620-4196-ACC5-B13256A20F61}" presName="node" presStyleLbl="node1" presStyleIdx="1" presStyleCnt="8">
        <dgm:presLayoutVars>
          <dgm:bulletEnabled val="1"/>
        </dgm:presLayoutVars>
      </dgm:prSet>
      <dgm:spPr/>
      <dgm:t>
        <a:bodyPr/>
        <a:lstStyle/>
        <a:p>
          <a:endParaRPr lang="zh-TW" altLang="en-US"/>
        </a:p>
      </dgm:t>
    </dgm:pt>
    <dgm:pt modelId="{5C249106-0899-44CA-A01E-6D4C87FEC5C5}" type="pres">
      <dgm:prSet presAssocID="{D7C89C2B-8D3D-4AC2-9E25-664FF9609FC5}" presName="sibTrans" presStyleLbl="sibTrans2D1" presStyleIdx="1" presStyleCnt="7"/>
      <dgm:spPr/>
      <dgm:t>
        <a:bodyPr/>
        <a:lstStyle/>
        <a:p>
          <a:endParaRPr lang="zh-TW" altLang="en-US"/>
        </a:p>
      </dgm:t>
    </dgm:pt>
    <dgm:pt modelId="{9B22AB17-DA9E-41F6-A96A-5156E91DCB06}" type="pres">
      <dgm:prSet presAssocID="{D7C89C2B-8D3D-4AC2-9E25-664FF9609FC5}" presName="connectorText" presStyleLbl="sibTrans2D1" presStyleIdx="1" presStyleCnt="7"/>
      <dgm:spPr/>
      <dgm:t>
        <a:bodyPr/>
        <a:lstStyle/>
        <a:p>
          <a:endParaRPr lang="zh-TW" altLang="en-US"/>
        </a:p>
      </dgm:t>
    </dgm:pt>
    <dgm:pt modelId="{CD66A9B4-CC67-4EDC-985D-45E2056FD43D}" type="pres">
      <dgm:prSet presAssocID="{BB010A5B-535D-4C78-95C4-37ABBC6D568D}" presName="node" presStyleLbl="node1" presStyleIdx="2" presStyleCnt="8">
        <dgm:presLayoutVars>
          <dgm:bulletEnabled val="1"/>
        </dgm:presLayoutVars>
      </dgm:prSet>
      <dgm:spPr/>
      <dgm:t>
        <a:bodyPr/>
        <a:lstStyle/>
        <a:p>
          <a:endParaRPr lang="zh-TW" altLang="en-US"/>
        </a:p>
      </dgm:t>
    </dgm:pt>
    <dgm:pt modelId="{4FE72788-D2A2-4542-90EA-BBB0AAD9BD12}" type="pres">
      <dgm:prSet presAssocID="{E203E505-8F48-4414-AC1A-6751964B1B83}" presName="sibTrans" presStyleLbl="sibTrans2D1" presStyleIdx="2" presStyleCnt="7"/>
      <dgm:spPr/>
      <dgm:t>
        <a:bodyPr/>
        <a:lstStyle/>
        <a:p>
          <a:endParaRPr lang="zh-TW" altLang="en-US"/>
        </a:p>
      </dgm:t>
    </dgm:pt>
    <dgm:pt modelId="{FA58F50C-A76F-4D07-A9BE-3CE2CBA6F950}" type="pres">
      <dgm:prSet presAssocID="{E203E505-8F48-4414-AC1A-6751964B1B83}" presName="connectorText" presStyleLbl="sibTrans2D1" presStyleIdx="2" presStyleCnt="7"/>
      <dgm:spPr/>
      <dgm:t>
        <a:bodyPr/>
        <a:lstStyle/>
        <a:p>
          <a:endParaRPr lang="zh-TW" altLang="en-US"/>
        </a:p>
      </dgm:t>
    </dgm:pt>
    <dgm:pt modelId="{8F035704-1574-417E-94FE-B934F285BEFB}" type="pres">
      <dgm:prSet presAssocID="{63F049E6-478A-4ABC-9B08-CE05F1ED3245}" presName="node" presStyleLbl="node1" presStyleIdx="3" presStyleCnt="8">
        <dgm:presLayoutVars>
          <dgm:bulletEnabled val="1"/>
        </dgm:presLayoutVars>
      </dgm:prSet>
      <dgm:spPr/>
      <dgm:t>
        <a:bodyPr/>
        <a:lstStyle/>
        <a:p>
          <a:endParaRPr lang="zh-TW" altLang="en-US"/>
        </a:p>
      </dgm:t>
    </dgm:pt>
    <dgm:pt modelId="{1CBD8ECD-DAAE-45C4-828B-DC698D24DA00}" type="pres">
      <dgm:prSet presAssocID="{21F8AF51-3E68-42B0-98AC-57C4BF5829EA}" presName="sibTrans" presStyleLbl="sibTrans2D1" presStyleIdx="3" presStyleCnt="7"/>
      <dgm:spPr/>
      <dgm:t>
        <a:bodyPr/>
        <a:lstStyle/>
        <a:p>
          <a:endParaRPr lang="zh-TW" altLang="en-US"/>
        </a:p>
      </dgm:t>
    </dgm:pt>
    <dgm:pt modelId="{F6FB6072-7213-4D9F-B9CA-CD35E5E0FB38}" type="pres">
      <dgm:prSet presAssocID="{21F8AF51-3E68-42B0-98AC-57C4BF5829EA}" presName="connectorText" presStyleLbl="sibTrans2D1" presStyleIdx="3" presStyleCnt="7"/>
      <dgm:spPr/>
      <dgm:t>
        <a:bodyPr/>
        <a:lstStyle/>
        <a:p>
          <a:endParaRPr lang="zh-TW" altLang="en-US"/>
        </a:p>
      </dgm:t>
    </dgm:pt>
    <dgm:pt modelId="{E769CEFB-5E4E-451E-A7B1-EDA468E882B0}" type="pres">
      <dgm:prSet presAssocID="{4E80813A-9038-43C6-B3B2-B70DA7E84892}" presName="node" presStyleLbl="node1" presStyleIdx="4" presStyleCnt="8">
        <dgm:presLayoutVars>
          <dgm:bulletEnabled val="1"/>
        </dgm:presLayoutVars>
      </dgm:prSet>
      <dgm:spPr/>
      <dgm:t>
        <a:bodyPr/>
        <a:lstStyle/>
        <a:p>
          <a:endParaRPr lang="zh-TW" altLang="en-US"/>
        </a:p>
      </dgm:t>
    </dgm:pt>
    <dgm:pt modelId="{958F2810-FF7C-4D14-85DD-149457E9DB12}" type="pres">
      <dgm:prSet presAssocID="{56FC1DBA-F8E5-4752-91E1-FA29717B3FA5}" presName="sibTrans" presStyleLbl="sibTrans2D1" presStyleIdx="4" presStyleCnt="7"/>
      <dgm:spPr/>
      <dgm:t>
        <a:bodyPr/>
        <a:lstStyle/>
        <a:p>
          <a:endParaRPr lang="zh-TW" altLang="en-US"/>
        </a:p>
      </dgm:t>
    </dgm:pt>
    <dgm:pt modelId="{E913843A-CB68-4617-81FD-E13DD5484250}" type="pres">
      <dgm:prSet presAssocID="{56FC1DBA-F8E5-4752-91E1-FA29717B3FA5}" presName="connectorText" presStyleLbl="sibTrans2D1" presStyleIdx="4" presStyleCnt="7"/>
      <dgm:spPr/>
      <dgm:t>
        <a:bodyPr/>
        <a:lstStyle/>
        <a:p>
          <a:endParaRPr lang="zh-TW" altLang="en-US"/>
        </a:p>
      </dgm:t>
    </dgm:pt>
    <dgm:pt modelId="{45808664-8850-46EB-BA5D-B8573EEB0DFF}" type="pres">
      <dgm:prSet presAssocID="{3F09B750-C431-4C1A-892C-328EF335302B}" presName="node" presStyleLbl="node1" presStyleIdx="5" presStyleCnt="8">
        <dgm:presLayoutVars>
          <dgm:bulletEnabled val="1"/>
        </dgm:presLayoutVars>
      </dgm:prSet>
      <dgm:spPr/>
      <dgm:t>
        <a:bodyPr/>
        <a:lstStyle/>
        <a:p>
          <a:endParaRPr lang="zh-TW" altLang="en-US"/>
        </a:p>
      </dgm:t>
    </dgm:pt>
    <dgm:pt modelId="{1E5AD271-BEAA-4FAE-9728-95CA07AA3426}" type="pres">
      <dgm:prSet presAssocID="{B435A862-CACD-48F4-9ED3-0D25AC2C3475}" presName="sibTrans" presStyleLbl="sibTrans2D1" presStyleIdx="5" presStyleCnt="7"/>
      <dgm:spPr/>
      <dgm:t>
        <a:bodyPr/>
        <a:lstStyle/>
        <a:p>
          <a:endParaRPr lang="zh-TW" altLang="en-US"/>
        </a:p>
      </dgm:t>
    </dgm:pt>
    <dgm:pt modelId="{FB8D97C7-32D7-472E-BEF8-ACEEB8DD5307}" type="pres">
      <dgm:prSet presAssocID="{B435A862-CACD-48F4-9ED3-0D25AC2C3475}" presName="connectorText" presStyleLbl="sibTrans2D1" presStyleIdx="5" presStyleCnt="7"/>
      <dgm:spPr/>
      <dgm:t>
        <a:bodyPr/>
        <a:lstStyle/>
        <a:p>
          <a:endParaRPr lang="zh-TW" altLang="en-US"/>
        </a:p>
      </dgm:t>
    </dgm:pt>
    <dgm:pt modelId="{2DA6C23B-A90B-49C8-B181-1FA9AD3C9321}" type="pres">
      <dgm:prSet presAssocID="{92AE47A4-052E-44A2-918E-29BD7831C4D8}" presName="node" presStyleLbl="node1" presStyleIdx="6" presStyleCnt="8">
        <dgm:presLayoutVars>
          <dgm:bulletEnabled val="1"/>
        </dgm:presLayoutVars>
      </dgm:prSet>
      <dgm:spPr/>
      <dgm:t>
        <a:bodyPr/>
        <a:lstStyle/>
        <a:p>
          <a:endParaRPr lang="zh-TW" altLang="en-US"/>
        </a:p>
      </dgm:t>
    </dgm:pt>
    <dgm:pt modelId="{DED34A34-AE87-41FD-BE0B-957D6173B620}" type="pres">
      <dgm:prSet presAssocID="{9477D579-3913-4A9B-8724-661F20E20DAB}" presName="sibTrans" presStyleLbl="sibTrans2D1" presStyleIdx="6" presStyleCnt="7"/>
      <dgm:spPr/>
      <dgm:t>
        <a:bodyPr/>
        <a:lstStyle/>
        <a:p>
          <a:endParaRPr lang="zh-TW" altLang="en-US"/>
        </a:p>
      </dgm:t>
    </dgm:pt>
    <dgm:pt modelId="{B242239A-6611-46C4-A1B4-B1E95B806ABC}" type="pres">
      <dgm:prSet presAssocID="{9477D579-3913-4A9B-8724-661F20E20DAB}" presName="connectorText" presStyleLbl="sibTrans2D1" presStyleIdx="6" presStyleCnt="7"/>
      <dgm:spPr/>
      <dgm:t>
        <a:bodyPr/>
        <a:lstStyle/>
        <a:p>
          <a:endParaRPr lang="zh-TW" altLang="en-US"/>
        </a:p>
      </dgm:t>
    </dgm:pt>
    <dgm:pt modelId="{86810EE1-53F7-43CA-8D09-83F615F67855}" type="pres">
      <dgm:prSet presAssocID="{F3FDECAC-0869-43D0-99F0-8E9A8D2D2556}" presName="node" presStyleLbl="node1" presStyleIdx="7" presStyleCnt="8">
        <dgm:presLayoutVars>
          <dgm:bulletEnabled val="1"/>
        </dgm:presLayoutVars>
      </dgm:prSet>
      <dgm:spPr/>
      <dgm:t>
        <a:bodyPr/>
        <a:lstStyle/>
        <a:p>
          <a:endParaRPr lang="zh-TW" altLang="en-US"/>
        </a:p>
      </dgm:t>
    </dgm:pt>
  </dgm:ptLst>
  <dgm:cxnLst>
    <dgm:cxn modelId="{2AE66CC4-8E66-4574-A492-4AA30AA8730C}" type="presOf" srcId="{63F049E6-478A-4ABC-9B08-CE05F1ED3245}" destId="{8F035704-1574-417E-94FE-B934F285BEFB}" srcOrd="0" destOrd="0" presId="urn:microsoft.com/office/officeart/2005/8/layout/process5"/>
    <dgm:cxn modelId="{DC726CFD-2E46-432E-90AC-3E20C83127CF}" type="presOf" srcId="{4E80813A-9038-43C6-B3B2-B70DA7E84892}" destId="{E769CEFB-5E4E-451E-A7B1-EDA468E882B0}" srcOrd="0" destOrd="0" presId="urn:microsoft.com/office/officeart/2005/8/layout/process5"/>
    <dgm:cxn modelId="{8189771F-6AF2-46BD-8987-97AAD1909E37}" srcId="{55717F93-463D-41D7-B3C1-7261E42D9B59}" destId="{4E80813A-9038-43C6-B3B2-B70DA7E84892}" srcOrd="4" destOrd="0" parTransId="{B38A89A6-774F-49D1-B300-3E84F3D5A13D}" sibTransId="{56FC1DBA-F8E5-4752-91E1-FA29717B3FA5}"/>
    <dgm:cxn modelId="{04265A85-878F-49D8-B5E7-900B180917DE}" type="presOf" srcId="{56FC1DBA-F8E5-4752-91E1-FA29717B3FA5}" destId="{E913843A-CB68-4617-81FD-E13DD5484250}" srcOrd="1" destOrd="0" presId="urn:microsoft.com/office/officeart/2005/8/layout/process5"/>
    <dgm:cxn modelId="{6257DB6F-E479-4D6C-A8E7-EC833BE92253}" type="presOf" srcId="{92AE47A4-052E-44A2-918E-29BD7831C4D8}" destId="{2DA6C23B-A90B-49C8-B181-1FA9AD3C9321}" srcOrd="0" destOrd="0" presId="urn:microsoft.com/office/officeart/2005/8/layout/process5"/>
    <dgm:cxn modelId="{6CE5DECE-50E3-4096-B4CE-D3B3376D323F}" srcId="{55717F93-463D-41D7-B3C1-7261E42D9B59}" destId="{3F09B750-C431-4C1A-892C-328EF335302B}" srcOrd="5" destOrd="0" parTransId="{7BDF1DDE-574A-407C-8194-C95A1409B366}" sibTransId="{B435A862-CACD-48F4-9ED3-0D25AC2C3475}"/>
    <dgm:cxn modelId="{C88D9268-66E6-4E3C-B594-33CE41820C40}" type="presOf" srcId="{B435A862-CACD-48F4-9ED3-0D25AC2C3475}" destId="{1E5AD271-BEAA-4FAE-9728-95CA07AA3426}" srcOrd="0" destOrd="0" presId="urn:microsoft.com/office/officeart/2005/8/layout/process5"/>
    <dgm:cxn modelId="{D7F1A74E-23D8-4148-825D-5DE2E6BB26E3}" type="presOf" srcId="{21F8AF51-3E68-42B0-98AC-57C4BF5829EA}" destId="{F6FB6072-7213-4D9F-B9CA-CD35E5E0FB38}" srcOrd="1" destOrd="0" presId="urn:microsoft.com/office/officeart/2005/8/layout/process5"/>
    <dgm:cxn modelId="{492A585E-0D03-4843-9DD3-0DFF0EB6FCC9}" type="presOf" srcId="{3F09B750-C431-4C1A-892C-328EF335302B}" destId="{45808664-8850-46EB-BA5D-B8573EEB0DFF}" srcOrd="0" destOrd="0" presId="urn:microsoft.com/office/officeart/2005/8/layout/process5"/>
    <dgm:cxn modelId="{58CEDB9A-AE5A-466B-A551-0126DFCA4F46}" type="presOf" srcId="{BB010A5B-535D-4C78-95C4-37ABBC6D568D}" destId="{CD66A9B4-CC67-4EDC-985D-45E2056FD43D}" srcOrd="0" destOrd="0" presId="urn:microsoft.com/office/officeart/2005/8/layout/process5"/>
    <dgm:cxn modelId="{36E65E1B-5242-4A49-9E76-4F7CA9F8859B}" type="presOf" srcId="{D7C89C2B-8D3D-4AC2-9E25-664FF9609FC5}" destId="{5C249106-0899-44CA-A01E-6D4C87FEC5C5}" srcOrd="0" destOrd="0" presId="urn:microsoft.com/office/officeart/2005/8/layout/process5"/>
    <dgm:cxn modelId="{276E2A30-4317-4C62-A445-337DF6F4F7A4}" type="presOf" srcId="{F3FDECAC-0869-43D0-99F0-8E9A8D2D2556}" destId="{86810EE1-53F7-43CA-8D09-83F615F67855}" srcOrd="0" destOrd="0" presId="urn:microsoft.com/office/officeart/2005/8/layout/process5"/>
    <dgm:cxn modelId="{10A12ECF-A1B6-48DF-98EB-ABF47344CAAC}" type="presOf" srcId="{06ABA6EA-3864-4B76-9489-372FFA7FDDA2}" destId="{E9AFD266-C6E0-4721-B23D-F8DD2CC4256D}" srcOrd="1" destOrd="0" presId="urn:microsoft.com/office/officeart/2005/8/layout/process5"/>
    <dgm:cxn modelId="{CC1280D4-5CF4-4F0C-ABE1-F00AB605F8D5}" srcId="{55717F93-463D-41D7-B3C1-7261E42D9B59}" destId="{92AE47A4-052E-44A2-918E-29BD7831C4D8}" srcOrd="6" destOrd="0" parTransId="{E37224B8-995F-40E6-BAC3-844D900EAAB2}" sibTransId="{9477D579-3913-4A9B-8724-661F20E20DAB}"/>
    <dgm:cxn modelId="{7DDBB085-CB43-416D-8932-E08153D58ABD}" type="presOf" srcId="{55717F93-463D-41D7-B3C1-7261E42D9B59}" destId="{2B6FB1FF-6C83-4D5B-B876-847D39DD9C8F}" srcOrd="0" destOrd="0" presId="urn:microsoft.com/office/officeart/2005/8/layout/process5"/>
    <dgm:cxn modelId="{D2AF9BE4-3F1D-4CB8-A9DE-AB1482D503C9}" type="presOf" srcId="{9477D579-3913-4A9B-8724-661F20E20DAB}" destId="{DED34A34-AE87-41FD-BE0B-957D6173B620}" srcOrd="0" destOrd="0" presId="urn:microsoft.com/office/officeart/2005/8/layout/process5"/>
    <dgm:cxn modelId="{C25B05EE-BA53-4CCD-81A4-9E30DF9E2B24}" type="presOf" srcId="{56FC1DBA-F8E5-4752-91E1-FA29717B3FA5}" destId="{958F2810-FF7C-4D14-85DD-149457E9DB12}" srcOrd="0" destOrd="0" presId="urn:microsoft.com/office/officeart/2005/8/layout/process5"/>
    <dgm:cxn modelId="{9D6E8E89-C27E-42E2-844D-8251EF2343FE}" type="presOf" srcId="{21F8AF51-3E68-42B0-98AC-57C4BF5829EA}" destId="{1CBD8ECD-DAAE-45C4-828B-DC698D24DA00}" srcOrd="0" destOrd="0" presId="urn:microsoft.com/office/officeart/2005/8/layout/process5"/>
    <dgm:cxn modelId="{B9164431-272D-4E8B-A5B1-456C7F003510}" type="presOf" srcId="{06ABA6EA-3864-4B76-9489-372FFA7FDDA2}" destId="{435059FD-6423-4E6C-AE9C-BEE3123CCFBC}" srcOrd="0" destOrd="0" presId="urn:microsoft.com/office/officeart/2005/8/layout/process5"/>
    <dgm:cxn modelId="{16784A75-5C92-42F4-A0F7-1CAAEDE2EB2C}" srcId="{55717F93-463D-41D7-B3C1-7261E42D9B59}" destId="{BB010A5B-535D-4C78-95C4-37ABBC6D568D}" srcOrd="2" destOrd="0" parTransId="{E178929F-533D-42DA-AF13-2CEE59A7D1EF}" sibTransId="{E203E505-8F48-4414-AC1A-6751964B1B83}"/>
    <dgm:cxn modelId="{771D11B1-5533-46F5-8BD7-BA1680F21600}" type="presOf" srcId="{E203E505-8F48-4414-AC1A-6751964B1B83}" destId="{4FE72788-D2A2-4542-90EA-BBB0AAD9BD12}" srcOrd="0" destOrd="0" presId="urn:microsoft.com/office/officeart/2005/8/layout/process5"/>
    <dgm:cxn modelId="{A3C3235D-9353-48CA-AFDC-5B9838C3BB1D}" type="presOf" srcId="{B435A862-CACD-48F4-9ED3-0D25AC2C3475}" destId="{FB8D97C7-32D7-472E-BEF8-ACEEB8DD5307}" srcOrd="1" destOrd="0" presId="urn:microsoft.com/office/officeart/2005/8/layout/process5"/>
    <dgm:cxn modelId="{13FB79A7-8DA1-4D71-BA29-A16D8F0BE4E6}" srcId="{55717F93-463D-41D7-B3C1-7261E42D9B59}" destId="{25CAB845-8620-4196-ACC5-B13256A20F61}" srcOrd="1" destOrd="0" parTransId="{4851B3E8-186B-4DD6-A930-FD9EC1B2FEDD}" sibTransId="{D7C89C2B-8D3D-4AC2-9E25-664FF9609FC5}"/>
    <dgm:cxn modelId="{05B94361-9A90-4670-8C1B-31FFF2573227}" srcId="{55717F93-463D-41D7-B3C1-7261E42D9B59}" destId="{63F049E6-478A-4ABC-9B08-CE05F1ED3245}" srcOrd="3" destOrd="0" parTransId="{DF8A7829-BC20-4F64-8771-25A921217DD6}" sibTransId="{21F8AF51-3E68-42B0-98AC-57C4BF5829EA}"/>
    <dgm:cxn modelId="{F60689F3-FCDC-4C4B-8ECD-4307448F03E7}" type="presOf" srcId="{25CAB845-8620-4196-ACC5-B13256A20F61}" destId="{351CC177-D5EC-4001-9E64-178262E82373}" srcOrd="0" destOrd="0" presId="urn:microsoft.com/office/officeart/2005/8/layout/process5"/>
    <dgm:cxn modelId="{D81A988D-DB64-4479-A1E2-6068BD462B56}" srcId="{55717F93-463D-41D7-B3C1-7261E42D9B59}" destId="{679365C4-86A7-4A42-B1ED-21424398A6FC}" srcOrd="0" destOrd="0" parTransId="{6C7ADDEB-D300-493D-A3D8-4436BD9039FE}" sibTransId="{06ABA6EA-3864-4B76-9489-372FFA7FDDA2}"/>
    <dgm:cxn modelId="{6D2D1CDF-4954-4FBA-A2F2-02312C6183CB}" type="presOf" srcId="{E203E505-8F48-4414-AC1A-6751964B1B83}" destId="{FA58F50C-A76F-4D07-A9BE-3CE2CBA6F950}" srcOrd="1" destOrd="0" presId="urn:microsoft.com/office/officeart/2005/8/layout/process5"/>
    <dgm:cxn modelId="{0620CA5C-6A30-43F4-8278-8A94CADE43D4}" type="presOf" srcId="{679365C4-86A7-4A42-B1ED-21424398A6FC}" destId="{AD3D9DD5-D74E-418A-99BD-0E07C306D1AB}" srcOrd="0" destOrd="0" presId="urn:microsoft.com/office/officeart/2005/8/layout/process5"/>
    <dgm:cxn modelId="{DAC0BBFD-2480-4E32-AE9A-477782939A2E}" type="presOf" srcId="{9477D579-3913-4A9B-8724-661F20E20DAB}" destId="{B242239A-6611-46C4-A1B4-B1E95B806ABC}" srcOrd="1" destOrd="0" presId="urn:microsoft.com/office/officeart/2005/8/layout/process5"/>
    <dgm:cxn modelId="{12FE9BFB-9FD6-4BE6-A424-79A2D84BA1DF}" type="presOf" srcId="{D7C89C2B-8D3D-4AC2-9E25-664FF9609FC5}" destId="{9B22AB17-DA9E-41F6-A96A-5156E91DCB06}" srcOrd="1" destOrd="0" presId="urn:microsoft.com/office/officeart/2005/8/layout/process5"/>
    <dgm:cxn modelId="{D770D9F4-64F6-45ED-80AE-BBD518279A5C}" srcId="{55717F93-463D-41D7-B3C1-7261E42D9B59}" destId="{F3FDECAC-0869-43D0-99F0-8E9A8D2D2556}" srcOrd="7" destOrd="0" parTransId="{60CB31B7-60DA-4A96-85AB-836BA9EE05A4}" sibTransId="{AF0072FD-FD49-48FB-A6D1-6F86113F684D}"/>
    <dgm:cxn modelId="{E3F2A74C-83C1-4793-A634-1EB95EC8ABF8}" type="presParOf" srcId="{2B6FB1FF-6C83-4D5B-B876-847D39DD9C8F}" destId="{AD3D9DD5-D74E-418A-99BD-0E07C306D1AB}" srcOrd="0" destOrd="0" presId="urn:microsoft.com/office/officeart/2005/8/layout/process5"/>
    <dgm:cxn modelId="{7D91BEFD-38C0-4F64-8108-247723AC8FBC}" type="presParOf" srcId="{2B6FB1FF-6C83-4D5B-B876-847D39DD9C8F}" destId="{435059FD-6423-4E6C-AE9C-BEE3123CCFBC}" srcOrd="1" destOrd="0" presId="urn:microsoft.com/office/officeart/2005/8/layout/process5"/>
    <dgm:cxn modelId="{EE33C533-66F0-48EF-AE38-B0A7BE362BCB}" type="presParOf" srcId="{435059FD-6423-4E6C-AE9C-BEE3123CCFBC}" destId="{E9AFD266-C6E0-4721-B23D-F8DD2CC4256D}" srcOrd="0" destOrd="0" presId="urn:microsoft.com/office/officeart/2005/8/layout/process5"/>
    <dgm:cxn modelId="{3B404511-BD55-4935-9BF7-49EEB078C8D3}" type="presParOf" srcId="{2B6FB1FF-6C83-4D5B-B876-847D39DD9C8F}" destId="{351CC177-D5EC-4001-9E64-178262E82373}" srcOrd="2" destOrd="0" presId="urn:microsoft.com/office/officeart/2005/8/layout/process5"/>
    <dgm:cxn modelId="{0E703B80-A98B-4529-8FBC-D83068C7B18F}" type="presParOf" srcId="{2B6FB1FF-6C83-4D5B-B876-847D39DD9C8F}" destId="{5C249106-0899-44CA-A01E-6D4C87FEC5C5}" srcOrd="3" destOrd="0" presId="urn:microsoft.com/office/officeart/2005/8/layout/process5"/>
    <dgm:cxn modelId="{4D33BCC8-F353-4ECE-85E9-8E0ACC18DA32}" type="presParOf" srcId="{5C249106-0899-44CA-A01E-6D4C87FEC5C5}" destId="{9B22AB17-DA9E-41F6-A96A-5156E91DCB06}" srcOrd="0" destOrd="0" presId="urn:microsoft.com/office/officeart/2005/8/layout/process5"/>
    <dgm:cxn modelId="{F7B7D7F1-9CBF-49B7-AC14-FD32002BB726}" type="presParOf" srcId="{2B6FB1FF-6C83-4D5B-B876-847D39DD9C8F}" destId="{CD66A9B4-CC67-4EDC-985D-45E2056FD43D}" srcOrd="4" destOrd="0" presId="urn:microsoft.com/office/officeart/2005/8/layout/process5"/>
    <dgm:cxn modelId="{C8D937CA-CD6C-4661-A26E-BF3760C9F4F6}" type="presParOf" srcId="{2B6FB1FF-6C83-4D5B-B876-847D39DD9C8F}" destId="{4FE72788-D2A2-4542-90EA-BBB0AAD9BD12}" srcOrd="5" destOrd="0" presId="urn:microsoft.com/office/officeart/2005/8/layout/process5"/>
    <dgm:cxn modelId="{71321C4D-B8E7-42A4-822E-06E795CD2ADA}" type="presParOf" srcId="{4FE72788-D2A2-4542-90EA-BBB0AAD9BD12}" destId="{FA58F50C-A76F-4D07-A9BE-3CE2CBA6F950}" srcOrd="0" destOrd="0" presId="urn:microsoft.com/office/officeart/2005/8/layout/process5"/>
    <dgm:cxn modelId="{93C0475F-5810-4970-A276-371E9D49173D}" type="presParOf" srcId="{2B6FB1FF-6C83-4D5B-B876-847D39DD9C8F}" destId="{8F035704-1574-417E-94FE-B934F285BEFB}" srcOrd="6" destOrd="0" presId="urn:microsoft.com/office/officeart/2005/8/layout/process5"/>
    <dgm:cxn modelId="{1365C59E-3CFE-4E14-8B41-7BB36F96F172}" type="presParOf" srcId="{2B6FB1FF-6C83-4D5B-B876-847D39DD9C8F}" destId="{1CBD8ECD-DAAE-45C4-828B-DC698D24DA00}" srcOrd="7" destOrd="0" presId="urn:microsoft.com/office/officeart/2005/8/layout/process5"/>
    <dgm:cxn modelId="{5378890F-73B1-4FF1-AABB-36BAA5FA1492}" type="presParOf" srcId="{1CBD8ECD-DAAE-45C4-828B-DC698D24DA00}" destId="{F6FB6072-7213-4D9F-B9CA-CD35E5E0FB38}" srcOrd="0" destOrd="0" presId="urn:microsoft.com/office/officeart/2005/8/layout/process5"/>
    <dgm:cxn modelId="{4B4788CA-3BD2-4D8A-94E1-9927873DE927}" type="presParOf" srcId="{2B6FB1FF-6C83-4D5B-B876-847D39DD9C8F}" destId="{E769CEFB-5E4E-451E-A7B1-EDA468E882B0}" srcOrd="8" destOrd="0" presId="urn:microsoft.com/office/officeart/2005/8/layout/process5"/>
    <dgm:cxn modelId="{D8EA07BF-EFC0-484B-B292-85DDACB6A6F9}" type="presParOf" srcId="{2B6FB1FF-6C83-4D5B-B876-847D39DD9C8F}" destId="{958F2810-FF7C-4D14-85DD-149457E9DB12}" srcOrd="9" destOrd="0" presId="urn:microsoft.com/office/officeart/2005/8/layout/process5"/>
    <dgm:cxn modelId="{D7EF4CA7-1AB2-4F92-9AC0-B3E544998C7C}" type="presParOf" srcId="{958F2810-FF7C-4D14-85DD-149457E9DB12}" destId="{E913843A-CB68-4617-81FD-E13DD5484250}" srcOrd="0" destOrd="0" presId="urn:microsoft.com/office/officeart/2005/8/layout/process5"/>
    <dgm:cxn modelId="{219F75DB-F17B-4075-B7DA-A2517E7D443A}" type="presParOf" srcId="{2B6FB1FF-6C83-4D5B-B876-847D39DD9C8F}" destId="{45808664-8850-46EB-BA5D-B8573EEB0DFF}" srcOrd="10" destOrd="0" presId="urn:microsoft.com/office/officeart/2005/8/layout/process5"/>
    <dgm:cxn modelId="{9A19B31C-52A1-4291-B5C0-DB7B3898E34B}" type="presParOf" srcId="{2B6FB1FF-6C83-4D5B-B876-847D39DD9C8F}" destId="{1E5AD271-BEAA-4FAE-9728-95CA07AA3426}" srcOrd="11" destOrd="0" presId="urn:microsoft.com/office/officeart/2005/8/layout/process5"/>
    <dgm:cxn modelId="{D745AC73-64BF-4295-888A-44BE48B4197B}" type="presParOf" srcId="{1E5AD271-BEAA-4FAE-9728-95CA07AA3426}" destId="{FB8D97C7-32D7-472E-BEF8-ACEEB8DD5307}" srcOrd="0" destOrd="0" presId="urn:microsoft.com/office/officeart/2005/8/layout/process5"/>
    <dgm:cxn modelId="{D54C4D75-1D80-4A77-8F11-452A2B22DE6F}" type="presParOf" srcId="{2B6FB1FF-6C83-4D5B-B876-847D39DD9C8F}" destId="{2DA6C23B-A90B-49C8-B181-1FA9AD3C9321}" srcOrd="12" destOrd="0" presId="urn:microsoft.com/office/officeart/2005/8/layout/process5"/>
    <dgm:cxn modelId="{2A25F0CA-8216-494E-A281-7EC9454137A9}" type="presParOf" srcId="{2B6FB1FF-6C83-4D5B-B876-847D39DD9C8F}" destId="{DED34A34-AE87-41FD-BE0B-957D6173B620}" srcOrd="13" destOrd="0" presId="urn:microsoft.com/office/officeart/2005/8/layout/process5"/>
    <dgm:cxn modelId="{8F33ECCD-A129-4D2E-A39C-DA62E99BE3E3}" type="presParOf" srcId="{DED34A34-AE87-41FD-BE0B-957D6173B620}" destId="{B242239A-6611-46C4-A1B4-B1E95B806ABC}" srcOrd="0" destOrd="0" presId="urn:microsoft.com/office/officeart/2005/8/layout/process5"/>
    <dgm:cxn modelId="{82BBEED4-B386-49B0-A8EC-64C64925F46C}" type="presParOf" srcId="{2B6FB1FF-6C83-4D5B-B876-847D39DD9C8F}" destId="{86810EE1-53F7-43CA-8D09-83F615F67855}" srcOrd="1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717F93-463D-41D7-B3C1-7261E42D9B59}" type="doc">
      <dgm:prSet loTypeId="urn:microsoft.com/office/officeart/2005/8/layout/process5" loCatId="process" qsTypeId="urn:microsoft.com/office/officeart/2005/8/quickstyle/simple1" qsCatId="simple" csTypeId="urn:microsoft.com/office/officeart/2005/8/colors/accent2_1" csCatId="accent2" phldr="1"/>
      <dgm:spPr/>
      <dgm:t>
        <a:bodyPr/>
        <a:lstStyle/>
        <a:p>
          <a:endParaRPr lang="zh-TW" altLang="en-US"/>
        </a:p>
      </dgm:t>
    </dgm:pt>
    <dgm:pt modelId="{679365C4-86A7-4A42-B1ED-21424398A6FC}">
      <dgm:prSet phldrT="[文字]"/>
      <dgm:spPr/>
      <dgm:t>
        <a:bodyPr/>
        <a:lstStyle/>
        <a:p>
          <a:r>
            <a:rPr lang="en-US" altLang="zh-TW" dirty="0" smtClean="0"/>
            <a:t>Load image</a:t>
          </a:r>
          <a:endParaRPr lang="zh-TW" altLang="en-US" dirty="0"/>
        </a:p>
      </dgm:t>
    </dgm:pt>
    <dgm:pt modelId="{6C7ADDEB-D300-493D-A3D8-4436BD9039FE}" type="parTrans" cxnId="{D81A988D-DB64-4479-A1E2-6068BD462B56}">
      <dgm:prSet/>
      <dgm:spPr/>
      <dgm:t>
        <a:bodyPr/>
        <a:lstStyle/>
        <a:p>
          <a:endParaRPr lang="zh-TW" altLang="en-US"/>
        </a:p>
      </dgm:t>
    </dgm:pt>
    <dgm:pt modelId="{06ABA6EA-3864-4B76-9489-372FFA7FDDA2}" type="sibTrans" cxnId="{D81A988D-DB64-4479-A1E2-6068BD462B56}">
      <dgm:prSet/>
      <dgm:spPr/>
      <dgm:t>
        <a:bodyPr/>
        <a:lstStyle/>
        <a:p>
          <a:endParaRPr lang="zh-TW" altLang="en-US"/>
        </a:p>
      </dgm:t>
    </dgm:pt>
    <dgm:pt modelId="{25CAB845-8620-4196-ACC5-B13256A20F61}">
      <dgm:prSet phldrT="[文字]"/>
      <dgm:spPr/>
      <dgm:t>
        <a:bodyPr/>
        <a:lstStyle/>
        <a:p>
          <a:r>
            <a:rPr lang="en-US" altLang="zh-TW" dirty="0" smtClean="0"/>
            <a:t>RGB to gray level</a:t>
          </a:r>
          <a:endParaRPr lang="zh-TW" altLang="en-US" dirty="0"/>
        </a:p>
      </dgm:t>
    </dgm:pt>
    <dgm:pt modelId="{4851B3E8-186B-4DD6-A930-FD9EC1B2FEDD}" type="parTrans" cxnId="{13FB79A7-8DA1-4D71-BA29-A16D8F0BE4E6}">
      <dgm:prSet/>
      <dgm:spPr/>
      <dgm:t>
        <a:bodyPr/>
        <a:lstStyle/>
        <a:p>
          <a:endParaRPr lang="zh-TW" altLang="en-US"/>
        </a:p>
      </dgm:t>
    </dgm:pt>
    <dgm:pt modelId="{D7C89C2B-8D3D-4AC2-9E25-664FF9609FC5}" type="sibTrans" cxnId="{13FB79A7-8DA1-4D71-BA29-A16D8F0BE4E6}">
      <dgm:prSet/>
      <dgm:spPr/>
      <dgm:t>
        <a:bodyPr/>
        <a:lstStyle/>
        <a:p>
          <a:endParaRPr lang="zh-TW" altLang="en-US"/>
        </a:p>
      </dgm:t>
    </dgm:pt>
    <dgm:pt modelId="{BB010A5B-535D-4C78-95C4-37ABBC6D568D}">
      <dgm:prSet phldrT="[文字]"/>
      <dgm:spPr/>
      <dgm:t>
        <a:bodyPr/>
        <a:lstStyle/>
        <a:p>
          <a:r>
            <a:rPr lang="en-US" altLang="zh-TW" dirty="0" smtClean="0"/>
            <a:t>Power-Law</a:t>
          </a:r>
          <a:endParaRPr lang="zh-TW" altLang="en-US" dirty="0"/>
        </a:p>
      </dgm:t>
    </dgm:pt>
    <dgm:pt modelId="{E178929F-533D-42DA-AF13-2CEE59A7D1EF}" type="parTrans" cxnId="{16784A75-5C92-42F4-A0F7-1CAAEDE2EB2C}">
      <dgm:prSet/>
      <dgm:spPr/>
      <dgm:t>
        <a:bodyPr/>
        <a:lstStyle/>
        <a:p>
          <a:endParaRPr lang="zh-TW" altLang="en-US"/>
        </a:p>
      </dgm:t>
    </dgm:pt>
    <dgm:pt modelId="{E203E505-8F48-4414-AC1A-6751964B1B83}" type="sibTrans" cxnId="{16784A75-5C92-42F4-A0F7-1CAAEDE2EB2C}">
      <dgm:prSet/>
      <dgm:spPr/>
      <dgm:t>
        <a:bodyPr/>
        <a:lstStyle/>
        <a:p>
          <a:endParaRPr lang="zh-TW" altLang="en-US"/>
        </a:p>
      </dgm:t>
    </dgm:pt>
    <dgm:pt modelId="{63F049E6-478A-4ABC-9B08-CE05F1ED3245}">
      <dgm:prSet phldrT="[文字]"/>
      <dgm:spPr/>
      <dgm:t>
        <a:bodyPr/>
        <a:lstStyle/>
        <a:p>
          <a:r>
            <a:rPr lang="en-US" altLang="zh-TW" dirty="0" smtClean="0"/>
            <a:t>Adaptive threshold</a:t>
          </a:r>
          <a:endParaRPr lang="zh-TW" altLang="en-US" dirty="0"/>
        </a:p>
      </dgm:t>
    </dgm:pt>
    <dgm:pt modelId="{DF8A7829-BC20-4F64-8771-25A921217DD6}" type="parTrans" cxnId="{05B94361-9A90-4670-8C1B-31FFF2573227}">
      <dgm:prSet/>
      <dgm:spPr/>
      <dgm:t>
        <a:bodyPr/>
        <a:lstStyle/>
        <a:p>
          <a:endParaRPr lang="zh-TW" altLang="en-US"/>
        </a:p>
      </dgm:t>
    </dgm:pt>
    <dgm:pt modelId="{21F8AF51-3E68-42B0-98AC-57C4BF5829EA}" type="sibTrans" cxnId="{05B94361-9A90-4670-8C1B-31FFF2573227}">
      <dgm:prSet/>
      <dgm:spPr/>
      <dgm:t>
        <a:bodyPr/>
        <a:lstStyle/>
        <a:p>
          <a:endParaRPr lang="zh-TW" altLang="en-US"/>
        </a:p>
      </dgm:t>
    </dgm:pt>
    <dgm:pt modelId="{4E80813A-9038-43C6-B3B2-B70DA7E84892}">
      <dgm:prSet phldrT="[文字]"/>
      <dgm:spPr/>
      <dgm:t>
        <a:bodyPr/>
        <a:lstStyle/>
        <a:p>
          <a:r>
            <a:rPr lang="en-US" altLang="zh-TW" dirty="0" smtClean="0"/>
            <a:t>Morphology</a:t>
          </a:r>
          <a:endParaRPr lang="zh-TW" altLang="en-US" dirty="0"/>
        </a:p>
      </dgm:t>
    </dgm:pt>
    <dgm:pt modelId="{B38A89A6-774F-49D1-B300-3E84F3D5A13D}" type="parTrans" cxnId="{8189771F-6AF2-46BD-8987-97AAD1909E37}">
      <dgm:prSet/>
      <dgm:spPr/>
      <dgm:t>
        <a:bodyPr/>
        <a:lstStyle/>
        <a:p>
          <a:endParaRPr lang="zh-TW" altLang="en-US"/>
        </a:p>
      </dgm:t>
    </dgm:pt>
    <dgm:pt modelId="{56FC1DBA-F8E5-4752-91E1-FA29717B3FA5}" type="sibTrans" cxnId="{8189771F-6AF2-46BD-8987-97AAD1909E37}">
      <dgm:prSet/>
      <dgm:spPr/>
      <dgm:t>
        <a:bodyPr/>
        <a:lstStyle/>
        <a:p>
          <a:endParaRPr lang="zh-TW" altLang="en-US"/>
        </a:p>
      </dgm:t>
    </dgm:pt>
    <dgm:pt modelId="{3F09B750-C431-4C1A-892C-328EF335302B}">
      <dgm:prSet/>
      <dgm:spPr/>
      <dgm:t>
        <a:bodyPr/>
        <a:lstStyle/>
        <a:p>
          <a:r>
            <a:rPr lang="en-US" altLang="zh-TW" smtClean="0"/>
            <a:t>Topological structural analysis</a:t>
          </a:r>
          <a:endParaRPr lang="en-US" altLang="zh-TW" dirty="0" smtClean="0"/>
        </a:p>
      </dgm:t>
    </dgm:pt>
    <dgm:pt modelId="{7BDF1DDE-574A-407C-8194-C95A1409B366}" type="parTrans" cxnId="{6CE5DECE-50E3-4096-B4CE-D3B3376D323F}">
      <dgm:prSet/>
      <dgm:spPr/>
      <dgm:t>
        <a:bodyPr/>
        <a:lstStyle/>
        <a:p>
          <a:endParaRPr lang="zh-TW" altLang="en-US"/>
        </a:p>
      </dgm:t>
    </dgm:pt>
    <dgm:pt modelId="{B435A862-CACD-48F4-9ED3-0D25AC2C3475}" type="sibTrans" cxnId="{6CE5DECE-50E3-4096-B4CE-D3B3376D323F}">
      <dgm:prSet/>
      <dgm:spPr/>
      <dgm:t>
        <a:bodyPr/>
        <a:lstStyle/>
        <a:p>
          <a:endParaRPr lang="zh-TW" altLang="en-US"/>
        </a:p>
      </dgm:t>
    </dgm:pt>
    <dgm:pt modelId="{92AE47A4-052E-44A2-918E-29BD7831C4D8}">
      <dgm:prSet/>
      <dgm:spPr/>
      <dgm:t>
        <a:bodyPr/>
        <a:lstStyle/>
        <a:p>
          <a:r>
            <a:rPr lang="en-US" altLang="zh-TW" smtClean="0"/>
            <a:t>Douglas–Peucker algorithm</a:t>
          </a:r>
          <a:endParaRPr lang="en-US" altLang="zh-TW" dirty="0"/>
        </a:p>
      </dgm:t>
    </dgm:pt>
    <dgm:pt modelId="{E37224B8-995F-40E6-BAC3-844D900EAAB2}" type="parTrans" cxnId="{CC1280D4-5CF4-4F0C-ABE1-F00AB605F8D5}">
      <dgm:prSet/>
      <dgm:spPr/>
      <dgm:t>
        <a:bodyPr/>
        <a:lstStyle/>
        <a:p>
          <a:endParaRPr lang="zh-TW" altLang="en-US"/>
        </a:p>
      </dgm:t>
    </dgm:pt>
    <dgm:pt modelId="{9477D579-3913-4A9B-8724-661F20E20DAB}" type="sibTrans" cxnId="{CC1280D4-5CF4-4F0C-ABE1-F00AB605F8D5}">
      <dgm:prSet/>
      <dgm:spPr/>
      <dgm:t>
        <a:bodyPr/>
        <a:lstStyle/>
        <a:p>
          <a:endParaRPr lang="zh-TW" altLang="en-US"/>
        </a:p>
      </dgm:t>
    </dgm:pt>
    <dgm:pt modelId="{F3FDECAC-0869-43D0-99F0-8E9A8D2D2556}">
      <dgm:prSet/>
      <dgm:spPr/>
      <dgm:t>
        <a:bodyPr/>
        <a:lstStyle/>
        <a:p>
          <a:r>
            <a:rPr lang="en-US" altLang="zh-TW" smtClean="0"/>
            <a:t>Perspective transformation</a:t>
          </a:r>
          <a:endParaRPr lang="en-US" altLang="zh-TW" dirty="0" smtClean="0"/>
        </a:p>
      </dgm:t>
    </dgm:pt>
    <dgm:pt modelId="{60CB31B7-60DA-4A96-85AB-836BA9EE05A4}" type="parTrans" cxnId="{D770D9F4-64F6-45ED-80AE-BBD518279A5C}">
      <dgm:prSet/>
      <dgm:spPr/>
      <dgm:t>
        <a:bodyPr/>
        <a:lstStyle/>
        <a:p>
          <a:endParaRPr lang="zh-TW" altLang="en-US"/>
        </a:p>
      </dgm:t>
    </dgm:pt>
    <dgm:pt modelId="{AF0072FD-FD49-48FB-A6D1-6F86113F684D}" type="sibTrans" cxnId="{D770D9F4-64F6-45ED-80AE-BBD518279A5C}">
      <dgm:prSet/>
      <dgm:spPr/>
      <dgm:t>
        <a:bodyPr/>
        <a:lstStyle/>
        <a:p>
          <a:endParaRPr lang="zh-TW" altLang="en-US"/>
        </a:p>
      </dgm:t>
    </dgm:pt>
    <dgm:pt modelId="{2B6FB1FF-6C83-4D5B-B876-847D39DD9C8F}" type="pres">
      <dgm:prSet presAssocID="{55717F93-463D-41D7-B3C1-7261E42D9B59}" presName="diagram" presStyleCnt="0">
        <dgm:presLayoutVars>
          <dgm:dir/>
          <dgm:resizeHandles val="exact"/>
        </dgm:presLayoutVars>
      </dgm:prSet>
      <dgm:spPr/>
      <dgm:t>
        <a:bodyPr/>
        <a:lstStyle/>
        <a:p>
          <a:endParaRPr lang="zh-TW" altLang="en-US"/>
        </a:p>
      </dgm:t>
    </dgm:pt>
    <dgm:pt modelId="{AD3D9DD5-D74E-418A-99BD-0E07C306D1AB}" type="pres">
      <dgm:prSet presAssocID="{679365C4-86A7-4A42-B1ED-21424398A6FC}" presName="node" presStyleLbl="node1" presStyleIdx="0" presStyleCnt="8">
        <dgm:presLayoutVars>
          <dgm:bulletEnabled val="1"/>
        </dgm:presLayoutVars>
      </dgm:prSet>
      <dgm:spPr/>
      <dgm:t>
        <a:bodyPr/>
        <a:lstStyle/>
        <a:p>
          <a:endParaRPr lang="zh-TW" altLang="en-US"/>
        </a:p>
      </dgm:t>
    </dgm:pt>
    <dgm:pt modelId="{435059FD-6423-4E6C-AE9C-BEE3123CCFBC}" type="pres">
      <dgm:prSet presAssocID="{06ABA6EA-3864-4B76-9489-372FFA7FDDA2}" presName="sibTrans" presStyleLbl="sibTrans2D1" presStyleIdx="0" presStyleCnt="7"/>
      <dgm:spPr/>
      <dgm:t>
        <a:bodyPr/>
        <a:lstStyle/>
        <a:p>
          <a:endParaRPr lang="zh-TW" altLang="en-US"/>
        </a:p>
      </dgm:t>
    </dgm:pt>
    <dgm:pt modelId="{E9AFD266-C6E0-4721-B23D-F8DD2CC4256D}" type="pres">
      <dgm:prSet presAssocID="{06ABA6EA-3864-4B76-9489-372FFA7FDDA2}" presName="connectorText" presStyleLbl="sibTrans2D1" presStyleIdx="0" presStyleCnt="7"/>
      <dgm:spPr/>
      <dgm:t>
        <a:bodyPr/>
        <a:lstStyle/>
        <a:p>
          <a:endParaRPr lang="zh-TW" altLang="en-US"/>
        </a:p>
      </dgm:t>
    </dgm:pt>
    <dgm:pt modelId="{351CC177-D5EC-4001-9E64-178262E82373}" type="pres">
      <dgm:prSet presAssocID="{25CAB845-8620-4196-ACC5-B13256A20F61}" presName="node" presStyleLbl="node1" presStyleIdx="1" presStyleCnt="8">
        <dgm:presLayoutVars>
          <dgm:bulletEnabled val="1"/>
        </dgm:presLayoutVars>
      </dgm:prSet>
      <dgm:spPr/>
      <dgm:t>
        <a:bodyPr/>
        <a:lstStyle/>
        <a:p>
          <a:endParaRPr lang="zh-TW" altLang="en-US"/>
        </a:p>
      </dgm:t>
    </dgm:pt>
    <dgm:pt modelId="{5C249106-0899-44CA-A01E-6D4C87FEC5C5}" type="pres">
      <dgm:prSet presAssocID="{D7C89C2B-8D3D-4AC2-9E25-664FF9609FC5}" presName="sibTrans" presStyleLbl="sibTrans2D1" presStyleIdx="1" presStyleCnt="7"/>
      <dgm:spPr/>
      <dgm:t>
        <a:bodyPr/>
        <a:lstStyle/>
        <a:p>
          <a:endParaRPr lang="zh-TW" altLang="en-US"/>
        </a:p>
      </dgm:t>
    </dgm:pt>
    <dgm:pt modelId="{9B22AB17-DA9E-41F6-A96A-5156E91DCB06}" type="pres">
      <dgm:prSet presAssocID="{D7C89C2B-8D3D-4AC2-9E25-664FF9609FC5}" presName="connectorText" presStyleLbl="sibTrans2D1" presStyleIdx="1" presStyleCnt="7"/>
      <dgm:spPr/>
      <dgm:t>
        <a:bodyPr/>
        <a:lstStyle/>
        <a:p>
          <a:endParaRPr lang="zh-TW" altLang="en-US"/>
        </a:p>
      </dgm:t>
    </dgm:pt>
    <dgm:pt modelId="{CD66A9B4-CC67-4EDC-985D-45E2056FD43D}" type="pres">
      <dgm:prSet presAssocID="{BB010A5B-535D-4C78-95C4-37ABBC6D568D}" presName="node" presStyleLbl="node1" presStyleIdx="2" presStyleCnt="8">
        <dgm:presLayoutVars>
          <dgm:bulletEnabled val="1"/>
        </dgm:presLayoutVars>
      </dgm:prSet>
      <dgm:spPr/>
      <dgm:t>
        <a:bodyPr/>
        <a:lstStyle/>
        <a:p>
          <a:endParaRPr lang="zh-TW" altLang="en-US"/>
        </a:p>
      </dgm:t>
    </dgm:pt>
    <dgm:pt modelId="{4FE72788-D2A2-4542-90EA-BBB0AAD9BD12}" type="pres">
      <dgm:prSet presAssocID="{E203E505-8F48-4414-AC1A-6751964B1B83}" presName="sibTrans" presStyleLbl="sibTrans2D1" presStyleIdx="2" presStyleCnt="7"/>
      <dgm:spPr/>
      <dgm:t>
        <a:bodyPr/>
        <a:lstStyle/>
        <a:p>
          <a:endParaRPr lang="zh-TW" altLang="en-US"/>
        </a:p>
      </dgm:t>
    </dgm:pt>
    <dgm:pt modelId="{FA58F50C-A76F-4D07-A9BE-3CE2CBA6F950}" type="pres">
      <dgm:prSet presAssocID="{E203E505-8F48-4414-AC1A-6751964B1B83}" presName="connectorText" presStyleLbl="sibTrans2D1" presStyleIdx="2" presStyleCnt="7"/>
      <dgm:spPr/>
      <dgm:t>
        <a:bodyPr/>
        <a:lstStyle/>
        <a:p>
          <a:endParaRPr lang="zh-TW" altLang="en-US"/>
        </a:p>
      </dgm:t>
    </dgm:pt>
    <dgm:pt modelId="{8F035704-1574-417E-94FE-B934F285BEFB}" type="pres">
      <dgm:prSet presAssocID="{63F049E6-478A-4ABC-9B08-CE05F1ED3245}" presName="node" presStyleLbl="node1" presStyleIdx="3" presStyleCnt="8">
        <dgm:presLayoutVars>
          <dgm:bulletEnabled val="1"/>
        </dgm:presLayoutVars>
      </dgm:prSet>
      <dgm:spPr/>
      <dgm:t>
        <a:bodyPr/>
        <a:lstStyle/>
        <a:p>
          <a:endParaRPr lang="zh-TW" altLang="en-US"/>
        </a:p>
      </dgm:t>
    </dgm:pt>
    <dgm:pt modelId="{1CBD8ECD-DAAE-45C4-828B-DC698D24DA00}" type="pres">
      <dgm:prSet presAssocID="{21F8AF51-3E68-42B0-98AC-57C4BF5829EA}" presName="sibTrans" presStyleLbl="sibTrans2D1" presStyleIdx="3" presStyleCnt="7"/>
      <dgm:spPr/>
      <dgm:t>
        <a:bodyPr/>
        <a:lstStyle/>
        <a:p>
          <a:endParaRPr lang="zh-TW" altLang="en-US"/>
        </a:p>
      </dgm:t>
    </dgm:pt>
    <dgm:pt modelId="{F6FB6072-7213-4D9F-B9CA-CD35E5E0FB38}" type="pres">
      <dgm:prSet presAssocID="{21F8AF51-3E68-42B0-98AC-57C4BF5829EA}" presName="connectorText" presStyleLbl="sibTrans2D1" presStyleIdx="3" presStyleCnt="7"/>
      <dgm:spPr/>
      <dgm:t>
        <a:bodyPr/>
        <a:lstStyle/>
        <a:p>
          <a:endParaRPr lang="zh-TW" altLang="en-US"/>
        </a:p>
      </dgm:t>
    </dgm:pt>
    <dgm:pt modelId="{E769CEFB-5E4E-451E-A7B1-EDA468E882B0}" type="pres">
      <dgm:prSet presAssocID="{4E80813A-9038-43C6-B3B2-B70DA7E84892}" presName="node" presStyleLbl="node1" presStyleIdx="4" presStyleCnt="8">
        <dgm:presLayoutVars>
          <dgm:bulletEnabled val="1"/>
        </dgm:presLayoutVars>
      </dgm:prSet>
      <dgm:spPr/>
      <dgm:t>
        <a:bodyPr/>
        <a:lstStyle/>
        <a:p>
          <a:endParaRPr lang="zh-TW" altLang="en-US"/>
        </a:p>
      </dgm:t>
    </dgm:pt>
    <dgm:pt modelId="{958F2810-FF7C-4D14-85DD-149457E9DB12}" type="pres">
      <dgm:prSet presAssocID="{56FC1DBA-F8E5-4752-91E1-FA29717B3FA5}" presName="sibTrans" presStyleLbl="sibTrans2D1" presStyleIdx="4" presStyleCnt="7"/>
      <dgm:spPr/>
      <dgm:t>
        <a:bodyPr/>
        <a:lstStyle/>
        <a:p>
          <a:endParaRPr lang="zh-TW" altLang="en-US"/>
        </a:p>
      </dgm:t>
    </dgm:pt>
    <dgm:pt modelId="{E913843A-CB68-4617-81FD-E13DD5484250}" type="pres">
      <dgm:prSet presAssocID="{56FC1DBA-F8E5-4752-91E1-FA29717B3FA5}" presName="connectorText" presStyleLbl="sibTrans2D1" presStyleIdx="4" presStyleCnt="7"/>
      <dgm:spPr/>
      <dgm:t>
        <a:bodyPr/>
        <a:lstStyle/>
        <a:p>
          <a:endParaRPr lang="zh-TW" altLang="en-US"/>
        </a:p>
      </dgm:t>
    </dgm:pt>
    <dgm:pt modelId="{45808664-8850-46EB-BA5D-B8573EEB0DFF}" type="pres">
      <dgm:prSet presAssocID="{3F09B750-C431-4C1A-892C-328EF335302B}" presName="node" presStyleLbl="node1" presStyleIdx="5" presStyleCnt="8">
        <dgm:presLayoutVars>
          <dgm:bulletEnabled val="1"/>
        </dgm:presLayoutVars>
      </dgm:prSet>
      <dgm:spPr/>
      <dgm:t>
        <a:bodyPr/>
        <a:lstStyle/>
        <a:p>
          <a:endParaRPr lang="zh-TW" altLang="en-US"/>
        </a:p>
      </dgm:t>
    </dgm:pt>
    <dgm:pt modelId="{1E5AD271-BEAA-4FAE-9728-95CA07AA3426}" type="pres">
      <dgm:prSet presAssocID="{B435A862-CACD-48F4-9ED3-0D25AC2C3475}" presName="sibTrans" presStyleLbl="sibTrans2D1" presStyleIdx="5" presStyleCnt="7"/>
      <dgm:spPr/>
      <dgm:t>
        <a:bodyPr/>
        <a:lstStyle/>
        <a:p>
          <a:endParaRPr lang="zh-TW" altLang="en-US"/>
        </a:p>
      </dgm:t>
    </dgm:pt>
    <dgm:pt modelId="{FB8D97C7-32D7-472E-BEF8-ACEEB8DD5307}" type="pres">
      <dgm:prSet presAssocID="{B435A862-CACD-48F4-9ED3-0D25AC2C3475}" presName="connectorText" presStyleLbl="sibTrans2D1" presStyleIdx="5" presStyleCnt="7"/>
      <dgm:spPr/>
      <dgm:t>
        <a:bodyPr/>
        <a:lstStyle/>
        <a:p>
          <a:endParaRPr lang="zh-TW" altLang="en-US"/>
        </a:p>
      </dgm:t>
    </dgm:pt>
    <dgm:pt modelId="{2DA6C23B-A90B-49C8-B181-1FA9AD3C9321}" type="pres">
      <dgm:prSet presAssocID="{92AE47A4-052E-44A2-918E-29BD7831C4D8}" presName="node" presStyleLbl="node1" presStyleIdx="6" presStyleCnt="8">
        <dgm:presLayoutVars>
          <dgm:bulletEnabled val="1"/>
        </dgm:presLayoutVars>
      </dgm:prSet>
      <dgm:spPr/>
      <dgm:t>
        <a:bodyPr/>
        <a:lstStyle/>
        <a:p>
          <a:endParaRPr lang="zh-TW" altLang="en-US"/>
        </a:p>
      </dgm:t>
    </dgm:pt>
    <dgm:pt modelId="{DED34A34-AE87-41FD-BE0B-957D6173B620}" type="pres">
      <dgm:prSet presAssocID="{9477D579-3913-4A9B-8724-661F20E20DAB}" presName="sibTrans" presStyleLbl="sibTrans2D1" presStyleIdx="6" presStyleCnt="7"/>
      <dgm:spPr/>
      <dgm:t>
        <a:bodyPr/>
        <a:lstStyle/>
        <a:p>
          <a:endParaRPr lang="zh-TW" altLang="en-US"/>
        </a:p>
      </dgm:t>
    </dgm:pt>
    <dgm:pt modelId="{B242239A-6611-46C4-A1B4-B1E95B806ABC}" type="pres">
      <dgm:prSet presAssocID="{9477D579-3913-4A9B-8724-661F20E20DAB}" presName="connectorText" presStyleLbl="sibTrans2D1" presStyleIdx="6" presStyleCnt="7"/>
      <dgm:spPr/>
      <dgm:t>
        <a:bodyPr/>
        <a:lstStyle/>
        <a:p>
          <a:endParaRPr lang="zh-TW" altLang="en-US"/>
        </a:p>
      </dgm:t>
    </dgm:pt>
    <dgm:pt modelId="{86810EE1-53F7-43CA-8D09-83F615F67855}" type="pres">
      <dgm:prSet presAssocID="{F3FDECAC-0869-43D0-99F0-8E9A8D2D2556}" presName="node" presStyleLbl="node1" presStyleIdx="7" presStyleCnt="8">
        <dgm:presLayoutVars>
          <dgm:bulletEnabled val="1"/>
        </dgm:presLayoutVars>
      </dgm:prSet>
      <dgm:spPr/>
      <dgm:t>
        <a:bodyPr/>
        <a:lstStyle/>
        <a:p>
          <a:endParaRPr lang="zh-TW" altLang="en-US"/>
        </a:p>
      </dgm:t>
    </dgm:pt>
  </dgm:ptLst>
  <dgm:cxnLst>
    <dgm:cxn modelId="{C39D5384-6836-4F2B-903E-733196C358E4}" type="presOf" srcId="{3F09B750-C431-4C1A-892C-328EF335302B}" destId="{45808664-8850-46EB-BA5D-B8573EEB0DFF}" srcOrd="0" destOrd="0" presId="urn:microsoft.com/office/officeart/2005/8/layout/process5"/>
    <dgm:cxn modelId="{C9412B07-1EE9-47A2-8181-5B2702835315}" type="presOf" srcId="{E203E505-8F48-4414-AC1A-6751964B1B83}" destId="{4FE72788-D2A2-4542-90EA-BBB0AAD9BD12}" srcOrd="0" destOrd="0" presId="urn:microsoft.com/office/officeart/2005/8/layout/process5"/>
    <dgm:cxn modelId="{F297D005-E6D4-45E9-891E-D0E02FA5EA9D}" type="presOf" srcId="{B435A862-CACD-48F4-9ED3-0D25AC2C3475}" destId="{1E5AD271-BEAA-4FAE-9728-95CA07AA3426}" srcOrd="0" destOrd="0" presId="urn:microsoft.com/office/officeart/2005/8/layout/process5"/>
    <dgm:cxn modelId="{36998D99-B298-49E4-AA92-5A256800D635}" type="presOf" srcId="{4E80813A-9038-43C6-B3B2-B70DA7E84892}" destId="{E769CEFB-5E4E-451E-A7B1-EDA468E882B0}" srcOrd="0" destOrd="0" presId="urn:microsoft.com/office/officeart/2005/8/layout/process5"/>
    <dgm:cxn modelId="{B2190411-43F4-407A-BB7F-45B677E709E4}" type="presOf" srcId="{56FC1DBA-F8E5-4752-91E1-FA29717B3FA5}" destId="{958F2810-FF7C-4D14-85DD-149457E9DB12}" srcOrd="0" destOrd="0" presId="urn:microsoft.com/office/officeart/2005/8/layout/process5"/>
    <dgm:cxn modelId="{43674F58-90FD-4F3E-B664-8C0BF289F6C7}" type="presOf" srcId="{55717F93-463D-41D7-B3C1-7261E42D9B59}" destId="{2B6FB1FF-6C83-4D5B-B876-847D39DD9C8F}" srcOrd="0" destOrd="0" presId="urn:microsoft.com/office/officeart/2005/8/layout/process5"/>
    <dgm:cxn modelId="{9877F103-3FEF-4F87-8319-F96FC4179D25}" type="presOf" srcId="{B435A862-CACD-48F4-9ED3-0D25AC2C3475}" destId="{FB8D97C7-32D7-472E-BEF8-ACEEB8DD5307}" srcOrd="1" destOrd="0" presId="urn:microsoft.com/office/officeart/2005/8/layout/process5"/>
    <dgm:cxn modelId="{D770D9F4-64F6-45ED-80AE-BBD518279A5C}" srcId="{55717F93-463D-41D7-B3C1-7261E42D9B59}" destId="{F3FDECAC-0869-43D0-99F0-8E9A8D2D2556}" srcOrd="7" destOrd="0" parTransId="{60CB31B7-60DA-4A96-85AB-836BA9EE05A4}" sibTransId="{AF0072FD-FD49-48FB-A6D1-6F86113F684D}"/>
    <dgm:cxn modelId="{6CE5DECE-50E3-4096-B4CE-D3B3376D323F}" srcId="{55717F93-463D-41D7-B3C1-7261E42D9B59}" destId="{3F09B750-C431-4C1A-892C-328EF335302B}" srcOrd="5" destOrd="0" parTransId="{7BDF1DDE-574A-407C-8194-C95A1409B366}" sibTransId="{B435A862-CACD-48F4-9ED3-0D25AC2C3475}"/>
    <dgm:cxn modelId="{F2D0B31F-1B15-4BF3-9858-6476599F66E3}" type="presOf" srcId="{06ABA6EA-3864-4B76-9489-372FFA7FDDA2}" destId="{435059FD-6423-4E6C-AE9C-BEE3123CCFBC}" srcOrd="0" destOrd="0" presId="urn:microsoft.com/office/officeart/2005/8/layout/process5"/>
    <dgm:cxn modelId="{13BE16B3-3D13-43DE-87ED-6E9ADEC3ADBC}" type="presOf" srcId="{BB010A5B-535D-4C78-95C4-37ABBC6D568D}" destId="{CD66A9B4-CC67-4EDC-985D-45E2056FD43D}" srcOrd="0" destOrd="0" presId="urn:microsoft.com/office/officeart/2005/8/layout/process5"/>
    <dgm:cxn modelId="{444DF673-DBD0-46C0-85D1-85EC6EE49A13}" type="presOf" srcId="{9477D579-3913-4A9B-8724-661F20E20DAB}" destId="{B242239A-6611-46C4-A1B4-B1E95B806ABC}" srcOrd="1" destOrd="0" presId="urn:microsoft.com/office/officeart/2005/8/layout/process5"/>
    <dgm:cxn modelId="{3E527403-AA7A-4EDB-A695-3C235F04D231}" type="presOf" srcId="{D7C89C2B-8D3D-4AC2-9E25-664FF9609FC5}" destId="{5C249106-0899-44CA-A01E-6D4C87FEC5C5}" srcOrd="0" destOrd="0" presId="urn:microsoft.com/office/officeart/2005/8/layout/process5"/>
    <dgm:cxn modelId="{418FDBBE-6AF4-4EB8-A508-32A1BC09F530}" type="presOf" srcId="{63F049E6-478A-4ABC-9B08-CE05F1ED3245}" destId="{8F035704-1574-417E-94FE-B934F285BEFB}" srcOrd="0" destOrd="0" presId="urn:microsoft.com/office/officeart/2005/8/layout/process5"/>
    <dgm:cxn modelId="{16784A75-5C92-42F4-A0F7-1CAAEDE2EB2C}" srcId="{55717F93-463D-41D7-B3C1-7261E42D9B59}" destId="{BB010A5B-535D-4C78-95C4-37ABBC6D568D}" srcOrd="2" destOrd="0" parTransId="{E178929F-533D-42DA-AF13-2CEE59A7D1EF}" sibTransId="{E203E505-8F48-4414-AC1A-6751964B1B83}"/>
    <dgm:cxn modelId="{E9EC4B84-EB30-47AA-9B33-3C9AB3091F5D}" type="presOf" srcId="{25CAB845-8620-4196-ACC5-B13256A20F61}" destId="{351CC177-D5EC-4001-9E64-178262E82373}" srcOrd="0" destOrd="0" presId="urn:microsoft.com/office/officeart/2005/8/layout/process5"/>
    <dgm:cxn modelId="{D81A988D-DB64-4479-A1E2-6068BD462B56}" srcId="{55717F93-463D-41D7-B3C1-7261E42D9B59}" destId="{679365C4-86A7-4A42-B1ED-21424398A6FC}" srcOrd="0" destOrd="0" parTransId="{6C7ADDEB-D300-493D-A3D8-4436BD9039FE}" sibTransId="{06ABA6EA-3864-4B76-9489-372FFA7FDDA2}"/>
    <dgm:cxn modelId="{AB4E80DC-0A35-430C-9C49-FA25E34F96B3}" type="presOf" srcId="{9477D579-3913-4A9B-8724-661F20E20DAB}" destId="{DED34A34-AE87-41FD-BE0B-957D6173B620}" srcOrd="0" destOrd="0" presId="urn:microsoft.com/office/officeart/2005/8/layout/process5"/>
    <dgm:cxn modelId="{8189771F-6AF2-46BD-8987-97AAD1909E37}" srcId="{55717F93-463D-41D7-B3C1-7261E42D9B59}" destId="{4E80813A-9038-43C6-B3B2-B70DA7E84892}" srcOrd="4" destOrd="0" parTransId="{B38A89A6-774F-49D1-B300-3E84F3D5A13D}" sibTransId="{56FC1DBA-F8E5-4752-91E1-FA29717B3FA5}"/>
    <dgm:cxn modelId="{023B8A49-0D4F-4503-A630-7DD92D89865E}" type="presOf" srcId="{56FC1DBA-F8E5-4752-91E1-FA29717B3FA5}" destId="{E913843A-CB68-4617-81FD-E13DD5484250}" srcOrd="1" destOrd="0" presId="urn:microsoft.com/office/officeart/2005/8/layout/process5"/>
    <dgm:cxn modelId="{13FB79A7-8DA1-4D71-BA29-A16D8F0BE4E6}" srcId="{55717F93-463D-41D7-B3C1-7261E42D9B59}" destId="{25CAB845-8620-4196-ACC5-B13256A20F61}" srcOrd="1" destOrd="0" parTransId="{4851B3E8-186B-4DD6-A930-FD9EC1B2FEDD}" sibTransId="{D7C89C2B-8D3D-4AC2-9E25-664FF9609FC5}"/>
    <dgm:cxn modelId="{1ED12A8D-881A-4BB0-9B13-EE17BD82DDEE}" type="presOf" srcId="{21F8AF51-3E68-42B0-98AC-57C4BF5829EA}" destId="{F6FB6072-7213-4D9F-B9CA-CD35E5E0FB38}" srcOrd="1" destOrd="0" presId="urn:microsoft.com/office/officeart/2005/8/layout/process5"/>
    <dgm:cxn modelId="{67FC1B75-6C33-4A68-91C6-2230F677093B}" type="presOf" srcId="{679365C4-86A7-4A42-B1ED-21424398A6FC}" destId="{AD3D9DD5-D74E-418A-99BD-0E07C306D1AB}" srcOrd="0" destOrd="0" presId="urn:microsoft.com/office/officeart/2005/8/layout/process5"/>
    <dgm:cxn modelId="{61DDB600-F623-43CB-9AFF-B2515B3D16FD}" type="presOf" srcId="{E203E505-8F48-4414-AC1A-6751964B1B83}" destId="{FA58F50C-A76F-4D07-A9BE-3CE2CBA6F950}" srcOrd="1" destOrd="0" presId="urn:microsoft.com/office/officeart/2005/8/layout/process5"/>
    <dgm:cxn modelId="{35616982-7FF6-4394-9FF7-247B85997672}" type="presOf" srcId="{F3FDECAC-0869-43D0-99F0-8E9A8D2D2556}" destId="{86810EE1-53F7-43CA-8D09-83F615F67855}" srcOrd="0" destOrd="0" presId="urn:microsoft.com/office/officeart/2005/8/layout/process5"/>
    <dgm:cxn modelId="{05B94361-9A90-4670-8C1B-31FFF2573227}" srcId="{55717F93-463D-41D7-B3C1-7261E42D9B59}" destId="{63F049E6-478A-4ABC-9B08-CE05F1ED3245}" srcOrd="3" destOrd="0" parTransId="{DF8A7829-BC20-4F64-8771-25A921217DD6}" sibTransId="{21F8AF51-3E68-42B0-98AC-57C4BF5829EA}"/>
    <dgm:cxn modelId="{147D3816-5EBB-4256-8FBF-CB944BE3AC74}" type="presOf" srcId="{D7C89C2B-8D3D-4AC2-9E25-664FF9609FC5}" destId="{9B22AB17-DA9E-41F6-A96A-5156E91DCB06}" srcOrd="1" destOrd="0" presId="urn:microsoft.com/office/officeart/2005/8/layout/process5"/>
    <dgm:cxn modelId="{5A9B1594-905F-41F9-B62A-CA6097DF55A0}" type="presOf" srcId="{06ABA6EA-3864-4B76-9489-372FFA7FDDA2}" destId="{E9AFD266-C6E0-4721-B23D-F8DD2CC4256D}" srcOrd="1" destOrd="0" presId="urn:microsoft.com/office/officeart/2005/8/layout/process5"/>
    <dgm:cxn modelId="{39C66346-98A6-4B93-A738-62B9D139B451}" type="presOf" srcId="{21F8AF51-3E68-42B0-98AC-57C4BF5829EA}" destId="{1CBD8ECD-DAAE-45C4-828B-DC698D24DA00}" srcOrd="0" destOrd="0" presId="urn:microsoft.com/office/officeart/2005/8/layout/process5"/>
    <dgm:cxn modelId="{CC1280D4-5CF4-4F0C-ABE1-F00AB605F8D5}" srcId="{55717F93-463D-41D7-B3C1-7261E42D9B59}" destId="{92AE47A4-052E-44A2-918E-29BD7831C4D8}" srcOrd="6" destOrd="0" parTransId="{E37224B8-995F-40E6-BAC3-844D900EAAB2}" sibTransId="{9477D579-3913-4A9B-8724-661F20E20DAB}"/>
    <dgm:cxn modelId="{6685D855-7844-4C88-8DC8-B75C5FF470AE}" type="presOf" srcId="{92AE47A4-052E-44A2-918E-29BD7831C4D8}" destId="{2DA6C23B-A90B-49C8-B181-1FA9AD3C9321}" srcOrd="0" destOrd="0" presId="urn:microsoft.com/office/officeart/2005/8/layout/process5"/>
    <dgm:cxn modelId="{F1B5A28F-2AE9-41E8-B325-98D85198E336}" type="presParOf" srcId="{2B6FB1FF-6C83-4D5B-B876-847D39DD9C8F}" destId="{AD3D9DD5-D74E-418A-99BD-0E07C306D1AB}" srcOrd="0" destOrd="0" presId="urn:microsoft.com/office/officeart/2005/8/layout/process5"/>
    <dgm:cxn modelId="{7AC564E6-5C85-4157-96C0-0CE7068A4503}" type="presParOf" srcId="{2B6FB1FF-6C83-4D5B-B876-847D39DD9C8F}" destId="{435059FD-6423-4E6C-AE9C-BEE3123CCFBC}" srcOrd="1" destOrd="0" presId="urn:microsoft.com/office/officeart/2005/8/layout/process5"/>
    <dgm:cxn modelId="{B72D9A60-4504-4854-A15C-37F601B3D2E2}" type="presParOf" srcId="{435059FD-6423-4E6C-AE9C-BEE3123CCFBC}" destId="{E9AFD266-C6E0-4721-B23D-F8DD2CC4256D}" srcOrd="0" destOrd="0" presId="urn:microsoft.com/office/officeart/2005/8/layout/process5"/>
    <dgm:cxn modelId="{5ECD5561-1D29-4612-941B-288990EC19D3}" type="presParOf" srcId="{2B6FB1FF-6C83-4D5B-B876-847D39DD9C8F}" destId="{351CC177-D5EC-4001-9E64-178262E82373}" srcOrd="2" destOrd="0" presId="urn:microsoft.com/office/officeart/2005/8/layout/process5"/>
    <dgm:cxn modelId="{02D186F2-4F99-45A3-84D3-3ABEBACD73B9}" type="presParOf" srcId="{2B6FB1FF-6C83-4D5B-B876-847D39DD9C8F}" destId="{5C249106-0899-44CA-A01E-6D4C87FEC5C5}" srcOrd="3" destOrd="0" presId="urn:microsoft.com/office/officeart/2005/8/layout/process5"/>
    <dgm:cxn modelId="{85FA2350-C42A-4760-9161-A56AA88E56CC}" type="presParOf" srcId="{5C249106-0899-44CA-A01E-6D4C87FEC5C5}" destId="{9B22AB17-DA9E-41F6-A96A-5156E91DCB06}" srcOrd="0" destOrd="0" presId="urn:microsoft.com/office/officeart/2005/8/layout/process5"/>
    <dgm:cxn modelId="{0B857550-F851-40AA-A55E-31339BD9DCA0}" type="presParOf" srcId="{2B6FB1FF-6C83-4D5B-B876-847D39DD9C8F}" destId="{CD66A9B4-CC67-4EDC-985D-45E2056FD43D}" srcOrd="4" destOrd="0" presId="urn:microsoft.com/office/officeart/2005/8/layout/process5"/>
    <dgm:cxn modelId="{09A4B8A0-9A16-4255-B705-485890F58CC8}" type="presParOf" srcId="{2B6FB1FF-6C83-4D5B-B876-847D39DD9C8F}" destId="{4FE72788-D2A2-4542-90EA-BBB0AAD9BD12}" srcOrd="5" destOrd="0" presId="urn:microsoft.com/office/officeart/2005/8/layout/process5"/>
    <dgm:cxn modelId="{A2634718-ACCB-4B2B-9892-FD1016DC0F84}" type="presParOf" srcId="{4FE72788-D2A2-4542-90EA-BBB0AAD9BD12}" destId="{FA58F50C-A76F-4D07-A9BE-3CE2CBA6F950}" srcOrd="0" destOrd="0" presId="urn:microsoft.com/office/officeart/2005/8/layout/process5"/>
    <dgm:cxn modelId="{C8407EB9-5EB6-4D5A-BE05-889237FFB205}" type="presParOf" srcId="{2B6FB1FF-6C83-4D5B-B876-847D39DD9C8F}" destId="{8F035704-1574-417E-94FE-B934F285BEFB}" srcOrd="6" destOrd="0" presId="urn:microsoft.com/office/officeart/2005/8/layout/process5"/>
    <dgm:cxn modelId="{66A868F6-8B4D-4D3F-8B33-F769705E5C9F}" type="presParOf" srcId="{2B6FB1FF-6C83-4D5B-B876-847D39DD9C8F}" destId="{1CBD8ECD-DAAE-45C4-828B-DC698D24DA00}" srcOrd="7" destOrd="0" presId="urn:microsoft.com/office/officeart/2005/8/layout/process5"/>
    <dgm:cxn modelId="{A08526E2-400B-418E-B4FA-769626140089}" type="presParOf" srcId="{1CBD8ECD-DAAE-45C4-828B-DC698D24DA00}" destId="{F6FB6072-7213-4D9F-B9CA-CD35E5E0FB38}" srcOrd="0" destOrd="0" presId="urn:microsoft.com/office/officeart/2005/8/layout/process5"/>
    <dgm:cxn modelId="{D198BA32-BF27-4CF3-A0C2-A90BCE0C644E}" type="presParOf" srcId="{2B6FB1FF-6C83-4D5B-B876-847D39DD9C8F}" destId="{E769CEFB-5E4E-451E-A7B1-EDA468E882B0}" srcOrd="8" destOrd="0" presId="urn:microsoft.com/office/officeart/2005/8/layout/process5"/>
    <dgm:cxn modelId="{D682382A-E64C-47D1-AA9E-5DC48329DD3D}" type="presParOf" srcId="{2B6FB1FF-6C83-4D5B-B876-847D39DD9C8F}" destId="{958F2810-FF7C-4D14-85DD-149457E9DB12}" srcOrd="9" destOrd="0" presId="urn:microsoft.com/office/officeart/2005/8/layout/process5"/>
    <dgm:cxn modelId="{91902B5C-5881-49A8-BF9D-C774E6C1E2EC}" type="presParOf" srcId="{958F2810-FF7C-4D14-85DD-149457E9DB12}" destId="{E913843A-CB68-4617-81FD-E13DD5484250}" srcOrd="0" destOrd="0" presId="urn:microsoft.com/office/officeart/2005/8/layout/process5"/>
    <dgm:cxn modelId="{C4CFBA4B-0E67-4763-A080-F7DD265A5127}" type="presParOf" srcId="{2B6FB1FF-6C83-4D5B-B876-847D39DD9C8F}" destId="{45808664-8850-46EB-BA5D-B8573EEB0DFF}" srcOrd="10" destOrd="0" presId="urn:microsoft.com/office/officeart/2005/8/layout/process5"/>
    <dgm:cxn modelId="{345F50BB-5D1D-44D9-95DD-A99B9952474D}" type="presParOf" srcId="{2B6FB1FF-6C83-4D5B-B876-847D39DD9C8F}" destId="{1E5AD271-BEAA-4FAE-9728-95CA07AA3426}" srcOrd="11" destOrd="0" presId="urn:microsoft.com/office/officeart/2005/8/layout/process5"/>
    <dgm:cxn modelId="{6E13B1E1-39F6-4E11-A59D-1667023DD0A4}" type="presParOf" srcId="{1E5AD271-BEAA-4FAE-9728-95CA07AA3426}" destId="{FB8D97C7-32D7-472E-BEF8-ACEEB8DD5307}" srcOrd="0" destOrd="0" presId="urn:microsoft.com/office/officeart/2005/8/layout/process5"/>
    <dgm:cxn modelId="{9193EEC1-32AA-403F-B1EE-D08114AD82BA}" type="presParOf" srcId="{2B6FB1FF-6C83-4D5B-B876-847D39DD9C8F}" destId="{2DA6C23B-A90B-49C8-B181-1FA9AD3C9321}" srcOrd="12" destOrd="0" presId="urn:microsoft.com/office/officeart/2005/8/layout/process5"/>
    <dgm:cxn modelId="{277B9B0E-EAFD-411B-91BE-6EAD64AC6D64}" type="presParOf" srcId="{2B6FB1FF-6C83-4D5B-B876-847D39DD9C8F}" destId="{DED34A34-AE87-41FD-BE0B-957D6173B620}" srcOrd="13" destOrd="0" presId="urn:microsoft.com/office/officeart/2005/8/layout/process5"/>
    <dgm:cxn modelId="{887CB568-05D5-4828-A5E0-78BC116585D4}" type="presParOf" srcId="{DED34A34-AE87-41FD-BE0B-957D6173B620}" destId="{B242239A-6611-46C4-A1B4-B1E95B806ABC}" srcOrd="0" destOrd="0" presId="urn:microsoft.com/office/officeart/2005/8/layout/process5"/>
    <dgm:cxn modelId="{2161C62F-88D7-44BC-BD5B-9C90D465C555}" type="presParOf" srcId="{2B6FB1FF-6C83-4D5B-B876-847D39DD9C8F}" destId="{86810EE1-53F7-43CA-8D09-83F615F67855}" srcOrd="1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4ACDDE-FFA7-4495-BAB7-762D6C83CAA6}" type="datetimeFigureOut">
              <a:rPr lang="zh-TW" altLang="en-US" smtClean="0"/>
              <a:t>2016/12/21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EA36D1-7132-4D9B-A80E-4B16B13B5259}" type="slidenum">
              <a:rPr lang="zh-TW" altLang="en-US" smtClean="0"/>
              <a:t>‹#›</a:t>
            </a:fld>
            <a:endParaRPr lang="zh-TW" altLang="en-US"/>
          </a:p>
        </p:txBody>
      </p:sp>
    </p:spTree>
    <p:extLst>
      <p:ext uri="{BB962C8B-B14F-4D97-AF65-F5344CB8AC3E}">
        <p14:creationId xmlns:p14="http://schemas.microsoft.com/office/powerpoint/2010/main" val="562424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5EA36D1-7132-4D9B-A80E-4B16B13B5259}" type="slidenum">
              <a:rPr lang="zh-TW" altLang="en-US" smtClean="0"/>
              <a:t>1</a:t>
            </a:fld>
            <a:endParaRPr lang="zh-TW" altLang="en-US"/>
          </a:p>
        </p:txBody>
      </p:sp>
    </p:spTree>
    <p:extLst>
      <p:ext uri="{BB962C8B-B14F-4D97-AF65-F5344CB8AC3E}">
        <p14:creationId xmlns:p14="http://schemas.microsoft.com/office/powerpoint/2010/main" val="474227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失敗原因</a:t>
            </a:r>
            <a:endParaRPr lang="zh-TW" altLang="en-US" dirty="0"/>
          </a:p>
        </p:txBody>
      </p:sp>
      <p:sp>
        <p:nvSpPr>
          <p:cNvPr id="4" name="投影片編號版面配置區 3"/>
          <p:cNvSpPr>
            <a:spLocks noGrp="1"/>
          </p:cNvSpPr>
          <p:nvPr>
            <p:ph type="sldNum" sz="quarter" idx="10"/>
          </p:nvPr>
        </p:nvSpPr>
        <p:spPr/>
        <p:txBody>
          <a:bodyPr/>
          <a:lstStyle/>
          <a:p>
            <a:fld id="{E5EA36D1-7132-4D9B-A80E-4B16B13B5259}" type="slidenum">
              <a:rPr lang="zh-TW" altLang="en-US" smtClean="0"/>
              <a:t>29</a:t>
            </a:fld>
            <a:endParaRPr lang="zh-TW" altLang="en-US"/>
          </a:p>
        </p:txBody>
      </p:sp>
    </p:spTree>
    <p:extLst>
      <p:ext uri="{BB962C8B-B14F-4D97-AF65-F5344CB8AC3E}">
        <p14:creationId xmlns:p14="http://schemas.microsoft.com/office/powerpoint/2010/main" val="1330647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失敗原因</a:t>
            </a:r>
          </a:p>
          <a:p>
            <a:endParaRPr lang="zh-TW" altLang="en-US" dirty="0"/>
          </a:p>
        </p:txBody>
      </p:sp>
      <p:sp>
        <p:nvSpPr>
          <p:cNvPr id="4" name="投影片編號版面配置區 3"/>
          <p:cNvSpPr>
            <a:spLocks noGrp="1"/>
          </p:cNvSpPr>
          <p:nvPr>
            <p:ph type="sldNum" sz="quarter" idx="10"/>
          </p:nvPr>
        </p:nvSpPr>
        <p:spPr/>
        <p:txBody>
          <a:bodyPr/>
          <a:lstStyle/>
          <a:p>
            <a:fld id="{E5EA36D1-7132-4D9B-A80E-4B16B13B5259}" type="slidenum">
              <a:rPr lang="zh-TW" altLang="en-US" smtClean="0"/>
              <a:t>30</a:t>
            </a:fld>
            <a:endParaRPr lang="zh-TW" altLang="en-US"/>
          </a:p>
        </p:txBody>
      </p:sp>
    </p:spTree>
    <p:extLst>
      <p:ext uri="{BB962C8B-B14F-4D97-AF65-F5344CB8AC3E}">
        <p14:creationId xmlns:p14="http://schemas.microsoft.com/office/powerpoint/2010/main" val="745590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5EA36D1-7132-4D9B-A80E-4B16B13B5259}" type="slidenum">
              <a:rPr lang="zh-TW" altLang="en-US" smtClean="0"/>
              <a:t>33</a:t>
            </a:fld>
            <a:endParaRPr lang="zh-TW" altLang="en-US"/>
          </a:p>
        </p:txBody>
      </p:sp>
    </p:spTree>
    <p:extLst>
      <p:ext uri="{BB962C8B-B14F-4D97-AF65-F5344CB8AC3E}">
        <p14:creationId xmlns:p14="http://schemas.microsoft.com/office/powerpoint/2010/main" val="2298386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本篇文件是介紹一款影像處理的程式，此程式透過</a:t>
            </a:r>
            <a:r>
              <a:rPr lang="en-US" altLang="zh-TW" sz="1200" kern="1200" dirty="0" smtClean="0">
                <a:solidFill>
                  <a:schemeClr val="tx1"/>
                </a:solidFill>
                <a:effectLst/>
                <a:latin typeface="+mn-lt"/>
                <a:ea typeface="+mn-ea"/>
                <a:cs typeface="+mn-cs"/>
              </a:rPr>
              <a:t>Visual Studio2012</a:t>
            </a:r>
            <a:r>
              <a:rPr lang="zh-TW" altLang="zh-TW" sz="1200" kern="1200" dirty="0" smtClean="0">
                <a:solidFill>
                  <a:schemeClr val="tx1"/>
                </a:solidFill>
                <a:effectLst/>
                <a:latin typeface="+mn-lt"/>
                <a:ea typeface="+mn-ea"/>
                <a:cs typeface="+mn-cs"/>
              </a:rPr>
              <a:t>平台以及</a:t>
            </a:r>
            <a:r>
              <a:rPr lang="en-US" altLang="zh-TW" sz="1200" kern="1200" dirty="0" smtClean="0">
                <a:solidFill>
                  <a:schemeClr val="tx1"/>
                </a:solidFill>
                <a:effectLst/>
                <a:latin typeface="+mn-lt"/>
                <a:ea typeface="+mn-ea"/>
                <a:cs typeface="+mn-cs"/>
              </a:rPr>
              <a:t>OPENCV</a:t>
            </a:r>
            <a:r>
              <a:rPr lang="zh-TW" altLang="zh-TW" sz="1200" kern="1200" dirty="0" smtClean="0">
                <a:solidFill>
                  <a:schemeClr val="tx1"/>
                </a:solidFill>
                <a:effectLst/>
                <a:latin typeface="+mn-lt"/>
                <a:ea typeface="+mn-ea"/>
                <a:cs typeface="+mn-cs"/>
              </a:rPr>
              <a:t>程式庫為基礎所撰寫出來的一款</a:t>
            </a:r>
            <a:r>
              <a:rPr lang="en-US" altLang="zh-TW" sz="1200" kern="1200" dirty="0" smtClean="0">
                <a:solidFill>
                  <a:schemeClr val="tx1"/>
                </a:solidFill>
                <a:effectLst/>
                <a:latin typeface="+mn-lt"/>
                <a:ea typeface="+mn-ea"/>
                <a:cs typeface="+mn-cs"/>
              </a:rPr>
              <a:t>C</a:t>
            </a:r>
            <a:r>
              <a:rPr lang="zh-TW" altLang="zh-TW" sz="1200" kern="1200" dirty="0" smtClean="0">
                <a:solidFill>
                  <a:schemeClr val="tx1"/>
                </a:solidFill>
                <a:effectLst/>
                <a:latin typeface="+mn-lt"/>
                <a:ea typeface="+mn-ea"/>
                <a:cs typeface="+mn-cs"/>
              </a:rPr>
              <a:t>語言程式，使用者可給予一張影像，並選擇三種模式：第一種模式為無光處理，第二種模式為有光書本，第三種模式為有光紙張。使用者可自行判斷所需要的模式，系統會將影像中的文件或書本封面標記出來並顯示出運算時間。</a:t>
            </a:r>
            <a:endParaRPr lang="zh-TW" altLang="en-US" dirty="0"/>
          </a:p>
        </p:txBody>
      </p:sp>
      <p:sp>
        <p:nvSpPr>
          <p:cNvPr id="4" name="投影片編號版面配置區 3"/>
          <p:cNvSpPr>
            <a:spLocks noGrp="1"/>
          </p:cNvSpPr>
          <p:nvPr>
            <p:ph type="sldNum" sz="quarter" idx="10"/>
          </p:nvPr>
        </p:nvSpPr>
        <p:spPr/>
        <p:txBody>
          <a:bodyPr/>
          <a:lstStyle/>
          <a:p>
            <a:fld id="{E5EA36D1-7132-4D9B-A80E-4B16B13B5259}" type="slidenum">
              <a:rPr lang="zh-TW" altLang="en-US" smtClean="0"/>
              <a:t>3</a:t>
            </a:fld>
            <a:endParaRPr lang="zh-TW" altLang="en-US"/>
          </a:p>
        </p:txBody>
      </p:sp>
    </p:spTree>
    <p:extLst>
      <p:ext uri="{BB962C8B-B14F-4D97-AF65-F5344CB8AC3E}">
        <p14:creationId xmlns:p14="http://schemas.microsoft.com/office/powerpoint/2010/main" val="3292616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透過對數轉換，將過曝的照片暗一點，讓曝光度不足的照片亮一點。如圖一及圖二所示。圖二的紅色框框裡都是屬於比較暗但偏黑的部分，經過對數後，數值將會變大。</a:t>
                </a:r>
                <a:r>
                  <a:rPr lang="en-US" altLang="zh-TW" sz="1200" kern="1200" dirty="0">
                    <a:solidFill>
                      <a:schemeClr val="tx1"/>
                    </a:solidFill>
                    <a:effectLst/>
                    <a:latin typeface="+mn-lt"/>
                    <a:ea typeface="+mn-ea"/>
                    <a:cs typeface="+mn-cs"/>
                  </a:rPr>
                  <a:t>s</a:t>
                </a:r>
                <a:r>
                  <a:rPr lang="zh-TW" altLang="zh-TW" sz="1200" kern="1200" dirty="0">
                    <a:solidFill>
                      <a:schemeClr val="tx1"/>
                    </a:solidFill>
                    <a:effectLst/>
                    <a:latin typeface="+mn-lt"/>
                    <a:ea typeface="+mn-ea"/>
                    <a:cs typeface="+mn-cs"/>
                  </a:rPr>
                  <a:t>為輸出圖片，</a:t>
                </a:r>
                <a14:m>
                  <m:oMath xmlns:m="http://schemas.openxmlformats.org/officeDocument/2006/math">
                    <m:r>
                      <m:rPr>
                        <m:sty m:val="p"/>
                      </m:rPr>
                      <a:rPr lang="en-US" altLang="zh-TW" sz="1200" kern="1200">
                        <a:solidFill>
                          <a:schemeClr val="tx1"/>
                        </a:solidFill>
                        <a:effectLst/>
                        <a:latin typeface="Cambria Math" panose="02040503050406030204" pitchFamily="18" charset="0"/>
                        <a:ea typeface="+mn-ea"/>
                        <a:cs typeface="+mn-cs"/>
                      </a:rPr>
                      <m:t>γ</m:t>
                    </m:r>
                  </m:oMath>
                </a14:m>
                <a:r>
                  <a:rPr lang="zh-TW" altLang="zh-TW" sz="1200" kern="1200" dirty="0">
                    <a:solidFill>
                      <a:schemeClr val="tx1"/>
                    </a:solidFill>
                    <a:effectLst/>
                    <a:latin typeface="+mn-lt"/>
                    <a:ea typeface="+mn-ea"/>
                    <a:cs typeface="+mn-cs"/>
                  </a:rPr>
                  <a:t>為調整值，</a:t>
                </a:r>
                <a:r>
                  <a:rPr lang="en-US" altLang="zh-TW" sz="1200" kern="1200" dirty="0">
                    <a:solidFill>
                      <a:schemeClr val="tx1"/>
                    </a:solidFill>
                    <a:effectLst/>
                    <a:latin typeface="+mn-lt"/>
                    <a:ea typeface="+mn-ea"/>
                    <a:cs typeface="+mn-cs"/>
                  </a:rPr>
                  <a:t>r</a:t>
                </a:r>
                <a:r>
                  <a:rPr lang="zh-TW" altLang="zh-TW" sz="1200" kern="1200" dirty="0">
                    <a:solidFill>
                      <a:schemeClr val="tx1"/>
                    </a:solidFill>
                    <a:effectLst/>
                    <a:latin typeface="+mn-lt"/>
                    <a:ea typeface="+mn-ea"/>
                    <a:cs typeface="+mn-cs"/>
                  </a:rPr>
                  <a:t>為輸入圖片，</a:t>
                </a:r>
                <a:r>
                  <a:rPr lang="en-US" altLang="zh-TW" sz="1200" kern="1200" dirty="0">
                    <a:solidFill>
                      <a:schemeClr val="tx1"/>
                    </a:solidFill>
                    <a:effectLst/>
                    <a:latin typeface="+mn-lt"/>
                    <a:ea typeface="+mn-ea"/>
                    <a:cs typeface="+mn-cs"/>
                  </a:rPr>
                  <a:t>c</a:t>
                </a:r>
                <a:r>
                  <a:rPr lang="zh-TW" altLang="zh-TW" sz="1200" kern="1200" dirty="0">
                    <a:solidFill>
                      <a:schemeClr val="tx1"/>
                    </a:solidFill>
                    <a:effectLst/>
                    <a:latin typeface="+mn-lt"/>
                    <a:ea typeface="+mn-ea"/>
                    <a:cs typeface="+mn-cs"/>
                  </a:rPr>
                  <a:t>為常數。</a:t>
                </a:r>
              </a:p>
              <a:p>
                <a:endParaRPr lang="zh-TW" altLang="en-US" dirty="0"/>
              </a:p>
            </p:txBody>
          </p:sp>
        </mc:Choice>
        <mc:Fallback xmlns="">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透過對數轉換，將過曝的照片暗一點，讓曝光度不足的照片亮一點。如圖一及圖二所示。圖二的紅色框框裡都是屬於比較暗但偏黑的部分，經過對數後，數值將會變大。</a:t>
                </a:r>
                <a:r>
                  <a:rPr lang="en-US" altLang="zh-TW" sz="1200" kern="1200" dirty="0">
                    <a:solidFill>
                      <a:schemeClr val="tx1"/>
                    </a:solidFill>
                    <a:effectLst/>
                    <a:latin typeface="+mn-lt"/>
                    <a:ea typeface="+mn-ea"/>
                    <a:cs typeface="+mn-cs"/>
                  </a:rPr>
                  <a:t>s</a:t>
                </a:r>
                <a:r>
                  <a:rPr lang="zh-TW" altLang="zh-TW" sz="1200" kern="1200" dirty="0">
                    <a:solidFill>
                      <a:schemeClr val="tx1"/>
                    </a:solidFill>
                    <a:effectLst/>
                    <a:latin typeface="+mn-lt"/>
                    <a:ea typeface="+mn-ea"/>
                    <a:cs typeface="+mn-cs"/>
                  </a:rPr>
                  <a:t>為輸出圖片，</a:t>
                </a:r>
                <a:r>
                  <a:rPr lang="en-US" altLang="zh-TW" sz="1200" i="0" kern="1200">
                    <a:solidFill>
                      <a:schemeClr val="tx1"/>
                    </a:solidFill>
                    <a:effectLst/>
                    <a:latin typeface="+mn-lt"/>
                    <a:ea typeface="+mn-ea"/>
                    <a:cs typeface="+mn-cs"/>
                  </a:rPr>
                  <a:t>γ</a:t>
                </a:r>
                <a:r>
                  <a:rPr lang="zh-TW" altLang="zh-TW" sz="1200" kern="1200" dirty="0">
                    <a:solidFill>
                      <a:schemeClr val="tx1"/>
                    </a:solidFill>
                    <a:effectLst/>
                    <a:latin typeface="+mn-lt"/>
                    <a:ea typeface="+mn-ea"/>
                    <a:cs typeface="+mn-cs"/>
                  </a:rPr>
                  <a:t>為調整值，</a:t>
                </a:r>
                <a:r>
                  <a:rPr lang="en-US" altLang="zh-TW" sz="1200" kern="1200" dirty="0">
                    <a:solidFill>
                      <a:schemeClr val="tx1"/>
                    </a:solidFill>
                    <a:effectLst/>
                    <a:latin typeface="+mn-lt"/>
                    <a:ea typeface="+mn-ea"/>
                    <a:cs typeface="+mn-cs"/>
                  </a:rPr>
                  <a:t>r</a:t>
                </a:r>
                <a:r>
                  <a:rPr lang="zh-TW" altLang="zh-TW" sz="1200" kern="1200" dirty="0">
                    <a:solidFill>
                      <a:schemeClr val="tx1"/>
                    </a:solidFill>
                    <a:effectLst/>
                    <a:latin typeface="+mn-lt"/>
                    <a:ea typeface="+mn-ea"/>
                    <a:cs typeface="+mn-cs"/>
                  </a:rPr>
                  <a:t>為輸入圖片，</a:t>
                </a:r>
                <a:r>
                  <a:rPr lang="en-US" altLang="zh-TW" sz="1200" kern="1200" dirty="0">
                    <a:solidFill>
                      <a:schemeClr val="tx1"/>
                    </a:solidFill>
                    <a:effectLst/>
                    <a:latin typeface="+mn-lt"/>
                    <a:ea typeface="+mn-ea"/>
                    <a:cs typeface="+mn-cs"/>
                  </a:rPr>
                  <a:t>c</a:t>
                </a:r>
                <a:r>
                  <a:rPr lang="zh-TW" altLang="zh-TW" sz="1200" kern="1200" dirty="0">
                    <a:solidFill>
                      <a:schemeClr val="tx1"/>
                    </a:solidFill>
                    <a:effectLst/>
                    <a:latin typeface="+mn-lt"/>
                    <a:ea typeface="+mn-ea"/>
                    <a:cs typeface="+mn-cs"/>
                  </a:rPr>
                  <a:t>為常數。</a:t>
                </a:r>
              </a:p>
              <a:p>
                <a:endParaRPr lang="zh-TW" altLang="en-US" dirty="0"/>
              </a:p>
            </p:txBody>
          </p:sp>
        </mc:Fallback>
      </mc:AlternateContent>
      <p:sp>
        <p:nvSpPr>
          <p:cNvPr id="4" name="投影片編號版面配置區 3"/>
          <p:cNvSpPr>
            <a:spLocks noGrp="1"/>
          </p:cNvSpPr>
          <p:nvPr>
            <p:ph type="sldNum" sz="quarter" idx="10"/>
          </p:nvPr>
        </p:nvSpPr>
        <p:spPr/>
        <p:txBody>
          <a:bodyPr/>
          <a:lstStyle/>
          <a:p>
            <a:fld id="{E5EA36D1-7132-4D9B-A80E-4B16B13B5259}" type="slidenum">
              <a:rPr lang="zh-TW" altLang="en-US" smtClean="0"/>
              <a:t>6</a:t>
            </a:fld>
            <a:endParaRPr lang="zh-TW" altLang="en-US"/>
          </a:p>
        </p:txBody>
      </p:sp>
    </p:spTree>
    <p:extLst>
      <p:ext uri="{BB962C8B-B14F-4D97-AF65-F5344CB8AC3E}">
        <p14:creationId xmlns:p14="http://schemas.microsoft.com/office/powerpoint/2010/main" val="2547438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Otsu</a:t>
            </a:r>
            <a:r>
              <a:rPr lang="zh-TW" altLang="en-US" sz="1200" b="0" i="0" kern="1200" dirty="0" smtClean="0">
                <a:solidFill>
                  <a:schemeClr val="tx1"/>
                </a:solidFill>
                <a:effectLst/>
                <a:latin typeface="+mn-lt"/>
                <a:ea typeface="+mn-ea"/>
                <a:cs typeface="+mn-cs"/>
              </a:rPr>
              <a:t>是一種自動門檻值決定法則，因為</a:t>
            </a:r>
            <a:r>
              <a:rPr lang="en-US" altLang="zh-TW" sz="1200" b="0" i="0" kern="1200" dirty="0" smtClean="0">
                <a:solidFill>
                  <a:schemeClr val="tx1"/>
                </a:solidFill>
                <a:effectLst/>
                <a:latin typeface="+mn-lt"/>
                <a:ea typeface="+mn-ea"/>
                <a:cs typeface="+mn-cs"/>
              </a:rPr>
              <a:t>Otsu</a:t>
            </a:r>
            <a:r>
              <a:rPr lang="zh-TW" altLang="en-US" sz="1200" b="0" i="0" kern="1200" dirty="0" smtClean="0">
                <a:solidFill>
                  <a:schemeClr val="tx1"/>
                </a:solidFill>
                <a:effectLst/>
                <a:latin typeface="+mn-lt"/>
                <a:ea typeface="+mn-ea"/>
                <a:cs typeface="+mn-cs"/>
              </a:rPr>
              <a:t>是一個閥值選擇準則</a:t>
            </a:r>
          </a:p>
          <a:p>
            <a:r>
              <a:rPr lang="zh-TW" altLang="en-US" sz="1200" b="0" i="0" kern="1200" dirty="0" smtClean="0">
                <a:solidFill>
                  <a:schemeClr val="tx1"/>
                </a:solidFill>
                <a:effectLst/>
                <a:latin typeface="+mn-lt"/>
                <a:ea typeface="+mn-ea"/>
                <a:cs typeface="+mn-cs"/>
              </a:rPr>
              <a:t>所以要使用</a:t>
            </a:r>
            <a:r>
              <a:rPr lang="en-US" altLang="zh-TW" sz="1200" b="0" i="0" kern="1200" dirty="0" smtClean="0">
                <a:solidFill>
                  <a:schemeClr val="tx1"/>
                </a:solidFill>
                <a:effectLst/>
                <a:latin typeface="+mn-lt"/>
                <a:ea typeface="+mn-ea"/>
                <a:cs typeface="+mn-cs"/>
              </a:rPr>
              <a:t>Otsu</a:t>
            </a:r>
            <a:r>
              <a:rPr lang="zh-TW" altLang="en-US" sz="1200" b="0" i="0" kern="1200" dirty="0" smtClean="0">
                <a:solidFill>
                  <a:schemeClr val="tx1"/>
                </a:solidFill>
                <a:effectLst/>
                <a:latin typeface="+mn-lt"/>
                <a:ea typeface="+mn-ea"/>
                <a:cs typeface="+mn-cs"/>
              </a:rPr>
              <a:t>之前</a:t>
            </a:r>
          </a:p>
          <a:p>
            <a:r>
              <a:rPr lang="zh-TW" altLang="en-US" sz="1200" b="0" i="0" kern="1200" dirty="0" smtClean="0">
                <a:solidFill>
                  <a:schemeClr val="tx1"/>
                </a:solidFill>
                <a:effectLst/>
                <a:latin typeface="+mn-lt"/>
                <a:ea typeface="+mn-ea"/>
                <a:cs typeface="+mn-cs"/>
              </a:rPr>
              <a:t>我們必需取得我們要用閥值分割之狀態空間的分佈</a:t>
            </a:r>
          </a:p>
          <a:p>
            <a:r>
              <a:rPr lang="zh-TW" altLang="en-US" sz="1200" b="0" i="0" kern="1200" dirty="0" smtClean="0">
                <a:solidFill>
                  <a:schemeClr val="tx1"/>
                </a:solidFill>
                <a:effectLst/>
                <a:latin typeface="+mn-lt"/>
                <a:ea typeface="+mn-ea"/>
                <a:cs typeface="+mn-cs"/>
              </a:rPr>
              <a:t>其實這是因為</a:t>
            </a:r>
            <a:r>
              <a:rPr lang="en-US" altLang="zh-TW" sz="1200" b="0" i="0" kern="1200" dirty="0" smtClean="0">
                <a:solidFill>
                  <a:schemeClr val="tx1"/>
                </a:solidFill>
                <a:effectLst/>
                <a:latin typeface="+mn-lt"/>
                <a:ea typeface="+mn-ea"/>
                <a:cs typeface="+mn-cs"/>
              </a:rPr>
              <a:t>Otsu</a:t>
            </a:r>
            <a:r>
              <a:rPr lang="zh-TW" altLang="en-US" sz="1200" b="0" i="0" kern="1200" dirty="0" smtClean="0">
                <a:solidFill>
                  <a:schemeClr val="tx1"/>
                </a:solidFill>
                <a:effectLst/>
                <a:latin typeface="+mn-lt"/>
                <a:ea typeface="+mn-ea"/>
                <a:cs typeface="+mn-cs"/>
              </a:rPr>
              <a:t>就是延著「群內最小變異、群間最大變異」的思維來進行閥值的選擇</a:t>
            </a:r>
            <a:endParaRPr lang="zh-TW" altLang="en-US" dirty="0"/>
          </a:p>
        </p:txBody>
      </p:sp>
      <p:sp>
        <p:nvSpPr>
          <p:cNvPr id="4" name="投影片編號版面配置區 3"/>
          <p:cNvSpPr>
            <a:spLocks noGrp="1"/>
          </p:cNvSpPr>
          <p:nvPr>
            <p:ph type="sldNum" sz="quarter" idx="10"/>
          </p:nvPr>
        </p:nvSpPr>
        <p:spPr/>
        <p:txBody>
          <a:bodyPr/>
          <a:lstStyle/>
          <a:p>
            <a:fld id="{E5EA36D1-7132-4D9B-A80E-4B16B13B5259}" type="slidenum">
              <a:rPr lang="zh-TW" altLang="en-US" smtClean="0"/>
              <a:t>7</a:t>
            </a:fld>
            <a:endParaRPr lang="zh-TW" altLang="en-US"/>
          </a:p>
        </p:txBody>
      </p:sp>
    </p:spTree>
    <p:extLst>
      <p:ext uri="{BB962C8B-B14F-4D97-AF65-F5344CB8AC3E}">
        <p14:creationId xmlns:p14="http://schemas.microsoft.com/office/powerpoint/2010/main" val="1955505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1985</a:t>
            </a:r>
            <a:r>
              <a:rPr lang="zh-TW" altLang="en-US" sz="1200" b="0" i="0" kern="1200" dirty="0" smtClean="0">
                <a:solidFill>
                  <a:schemeClr val="tx1"/>
                </a:solidFill>
                <a:effectLst/>
                <a:latin typeface="+mn-lt"/>
                <a:ea typeface="+mn-ea"/>
                <a:cs typeface="+mn-cs"/>
              </a:rPr>
              <a:t>年，有個叫</a:t>
            </a:r>
            <a:r>
              <a:rPr lang="en-US" altLang="zh-TW" sz="1200" b="0" i="0" kern="1200" dirty="0" err="1" smtClean="0">
                <a:solidFill>
                  <a:schemeClr val="tx1"/>
                </a:solidFill>
                <a:effectLst/>
                <a:latin typeface="+mn-lt"/>
                <a:ea typeface="+mn-ea"/>
                <a:cs typeface="+mn-cs"/>
              </a:rPr>
              <a:t>satoshi</a:t>
            </a:r>
            <a:r>
              <a:rPr lang="en-US" altLang="zh-TW" sz="1200" b="0" i="0" kern="1200" dirty="0" smtClean="0">
                <a:solidFill>
                  <a:schemeClr val="tx1"/>
                </a:solidFill>
                <a:effectLst/>
                <a:latin typeface="+mn-lt"/>
                <a:ea typeface="+mn-ea"/>
                <a:cs typeface="+mn-cs"/>
              </a:rPr>
              <a:t> </a:t>
            </a:r>
            <a:r>
              <a:rPr lang="en-US" altLang="zh-TW" sz="1200" b="0" i="0" kern="1200" dirty="0" err="1" smtClean="0">
                <a:solidFill>
                  <a:schemeClr val="tx1"/>
                </a:solidFill>
                <a:effectLst/>
                <a:latin typeface="+mn-lt"/>
                <a:ea typeface="+mn-ea"/>
                <a:cs typeface="+mn-cs"/>
              </a:rPr>
              <a:t>suzuki</a:t>
            </a:r>
            <a:r>
              <a:rPr lang="zh-TW" altLang="en-US" sz="1200" b="0" i="0" kern="1200" dirty="0" smtClean="0">
                <a:solidFill>
                  <a:schemeClr val="tx1"/>
                </a:solidFill>
                <a:effectLst/>
                <a:latin typeface="+mn-lt"/>
                <a:ea typeface="+mn-ea"/>
                <a:cs typeface="+mn-cs"/>
              </a:rPr>
              <a:t>的人發表了一篇論文，</a:t>
            </a:r>
            <a:r>
              <a:rPr lang="en-US" altLang="zh-TW" sz="1200" b="0" i="0" kern="1200" dirty="0" smtClean="0">
                <a:solidFill>
                  <a:schemeClr val="tx1"/>
                </a:solidFill>
                <a:effectLst/>
                <a:latin typeface="+mn-lt"/>
                <a:ea typeface="+mn-ea"/>
                <a:cs typeface="+mn-cs"/>
              </a:rPr>
              <a:t>Topological structural analysis of digitized binary images by border following</a:t>
            </a:r>
            <a:r>
              <a:rPr lang="zh-TW" altLang="en-US" sz="1200" b="0" i="0" kern="1200" dirty="0" smtClean="0">
                <a:solidFill>
                  <a:schemeClr val="tx1"/>
                </a:solidFill>
                <a:effectLst/>
                <a:latin typeface="+mn-lt"/>
                <a:ea typeface="+mn-ea"/>
                <a:cs typeface="+mn-cs"/>
              </a:rPr>
              <a:t>，他介紹了兩種算法來實現輪廓的提取，當然輸入的圖像是二值圖像。</a:t>
            </a:r>
            <a:r>
              <a:rPr lang="en-US" altLang="zh-TW" sz="1200" b="0" i="0" kern="1200" dirty="0" err="1" smtClean="0">
                <a:solidFill>
                  <a:schemeClr val="tx1"/>
                </a:solidFill>
                <a:effectLst/>
                <a:latin typeface="+mn-lt"/>
                <a:ea typeface="+mn-ea"/>
                <a:cs typeface="+mn-cs"/>
              </a:rPr>
              <a:t>findcontour</a:t>
            </a:r>
            <a:r>
              <a:rPr lang="zh-TW" altLang="en-US" sz="1200" b="0" i="0" kern="1200" dirty="0" smtClean="0">
                <a:solidFill>
                  <a:schemeClr val="tx1"/>
                </a:solidFill>
                <a:effectLst/>
                <a:latin typeface="+mn-lt"/>
                <a:ea typeface="+mn-ea"/>
                <a:cs typeface="+mn-cs"/>
              </a:rPr>
              <a:t>就是基於這篇論文的思路來實現。</a:t>
            </a:r>
            <a:endParaRPr lang="en-US" altLang="zh-TW" sz="1200" b="0" i="0" kern="1200" dirty="0" smtClean="0">
              <a:solidFill>
                <a:schemeClr val="tx1"/>
              </a:solidFill>
              <a:effectLst/>
              <a:latin typeface="+mn-lt"/>
              <a:ea typeface="+mn-ea"/>
              <a:cs typeface="+mn-cs"/>
            </a:endParaRPr>
          </a:p>
          <a:p>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也許你會問，這個算法怎麼來確定外邊界，孔邊界以及他們的層級關係？他採用編碼的思想，給不同的邊界賦予不同的整數值，從而我們就可以確定它是什麼邊界以及層次關係。輸入的二值圖像即為</a:t>
            </a:r>
            <a:r>
              <a:rPr lang="en-US" altLang="zh-TW" sz="1200" b="0" i="0" kern="1200" dirty="0" smtClean="0">
                <a:solidFill>
                  <a:schemeClr val="tx1"/>
                </a:solidFill>
                <a:effectLst/>
                <a:latin typeface="+mn-lt"/>
                <a:ea typeface="+mn-ea"/>
                <a:cs typeface="+mn-cs"/>
              </a:rPr>
              <a:t>0</a:t>
            </a:r>
            <a:r>
              <a:rPr lang="zh-TW" altLang="en-US" sz="1200" b="0" i="0" kern="1200" dirty="0" smtClean="0">
                <a:solidFill>
                  <a:schemeClr val="tx1"/>
                </a:solidFill>
                <a:effectLst/>
                <a:latin typeface="+mn-lt"/>
                <a:ea typeface="+mn-ea"/>
                <a:cs typeface="+mn-cs"/>
              </a:rPr>
              <a:t>和</a:t>
            </a:r>
            <a:r>
              <a:rPr lang="en-US" altLang="zh-TW" sz="1200" b="0" i="0" kern="1200" dirty="0" smtClean="0">
                <a:solidFill>
                  <a:schemeClr val="tx1"/>
                </a:solidFill>
                <a:effectLst/>
                <a:latin typeface="+mn-lt"/>
                <a:ea typeface="+mn-ea"/>
                <a:cs typeface="+mn-cs"/>
              </a:rPr>
              <a:t>1</a:t>
            </a:r>
            <a:r>
              <a:rPr lang="zh-TW" altLang="en-US" sz="1200" b="0" i="0" kern="1200" dirty="0" smtClean="0">
                <a:solidFill>
                  <a:schemeClr val="tx1"/>
                </a:solidFill>
                <a:effectLst/>
                <a:latin typeface="+mn-lt"/>
                <a:ea typeface="+mn-ea"/>
                <a:cs typeface="+mn-cs"/>
              </a:rPr>
              <a:t>的圖像，用</a:t>
            </a:r>
            <a:r>
              <a:rPr lang="en-US" altLang="zh-TW" sz="1200" b="0" i="0" kern="1200" dirty="0" smtClean="0">
                <a:solidFill>
                  <a:schemeClr val="tx1"/>
                </a:solidFill>
                <a:effectLst/>
                <a:latin typeface="+mn-lt"/>
                <a:ea typeface="+mn-ea"/>
                <a:cs typeface="+mn-cs"/>
              </a:rPr>
              <a:t>f(</a:t>
            </a:r>
            <a:r>
              <a:rPr lang="en-US" altLang="zh-TW" sz="1200" b="0" i="0" kern="1200" dirty="0" err="1" smtClean="0">
                <a:solidFill>
                  <a:schemeClr val="tx1"/>
                </a:solidFill>
                <a:effectLst/>
                <a:latin typeface="+mn-lt"/>
                <a:ea typeface="+mn-ea"/>
                <a:cs typeface="+mn-cs"/>
              </a:rPr>
              <a:t>i,j</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表示圖像的像素值。每次行掃描</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遇到以下兩種情況終止：</a:t>
            </a:r>
            <a:r>
              <a:rPr lang="zh-TW" altLang="en-US" dirty="0" smtClean="0"/>
              <a:t/>
            </a:r>
            <a:br>
              <a:rPr lang="zh-TW" altLang="en-US" dirty="0" smtClean="0"/>
            </a:br>
            <a:endParaRPr lang="zh-TW" altLang="en-US" dirty="0"/>
          </a:p>
        </p:txBody>
      </p:sp>
      <p:sp>
        <p:nvSpPr>
          <p:cNvPr id="4" name="投影片編號版面配置區 3"/>
          <p:cNvSpPr>
            <a:spLocks noGrp="1"/>
          </p:cNvSpPr>
          <p:nvPr>
            <p:ph type="sldNum" sz="quarter" idx="10"/>
          </p:nvPr>
        </p:nvSpPr>
        <p:spPr/>
        <p:txBody>
          <a:bodyPr/>
          <a:lstStyle/>
          <a:p>
            <a:fld id="{E5EA36D1-7132-4D9B-A80E-4B16B13B5259}" type="slidenum">
              <a:rPr lang="zh-TW" altLang="en-US" smtClean="0"/>
              <a:t>8</a:t>
            </a:fld>
            <a:endParaRPr lang="zh-TW" altLang="en-US"/>
          </a:p>
        </p:txBody>
      </p:sp>
    </p:spTree>
    <p:extLst>
      <p:ext uri="{BB962C8B-B14F-4D97-AF65-F5344CB8AC3E}">
        <p14:creationId xmlns:p14="http://schemas.microsoft.com/office/powerpoint/2010/main" val="2939078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這張圖  起始點的敘述</a:t>
            </a:r>
            <a:endParaRPr lang="zh-TW" altLang="en-US" dirty="0"/>
          </a:p>
        </p:txBody>
      </p:sp>
      <p:sp>
        <p:nvSpPr>
          <p:cNvPr id="4" name="投影片編號版面配置區 3"/>
          <p:cNvSpPr>
            <a:spLocks noGrp="1"/>
          </p:cNvSpPr>
          <p:nvPr>
            <p:ph type="sldNum" sz="quarter" idx="10"/>
          </p:nvPr>
        </p:nvSpPr>
        <p:spPr/>
        <p:txBody>
          <a:bodyPr/>
          <a:lstStyle/>
          <a:p>
            <a:fld id="{E5EA36D1-7132-4D9B-A80E-4B16B13B5259}" type="slidenum">
              <a:rPr lang="zh-TW" altLang="en-US" smtClean="0"/>
              <a:t>9</a:t>
            </a:fld>
            <a:endParaRPr lang="zh-TW" altLang="en-US"/>
          </a:p>
        </p:txBody>
      </p:sp>
    </p:spTree>
    <p:extLst>
      <p:ext uri="{BB962C8B-B14F-4D97-AF65-F5344CB8AC3E}">
        <p14:creationId xmlns:p14="http://schemas.microsoft.com/office/powerpoint/2010/main" val="3912633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道格拉斯</a:t>
                </a:r>
                <a:r>
                  <a:rPr lang="en-US" altLang="zh-TW"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普可算法，該算法遞歸地劃分線，最初，先由使用者設定</a:t>
                </a:r>
                <a14:m>
                  <m:oMath xmlns:m="http://schemas.openxmlformats.org/officeDocument/2006/math">
                    <m:r>
                      <m:rPr>
                        <m:sty m:val="p"/>
                      </m:rPr>
                      <a:rPr lang="en-US" altLang="zh-TW" sz="1200" kern="1200">
                        <a:solidFill>
                          <a:schemeClr val="tx1"/>
                        </a:solidFill>
                        <a:effectLst/>
                        <a:latin typeface="Cambria Math" panose="02040503050406030204" pitchFamily="18" charset="0"/>
                        <a:ea typeface="+mn-ea"/>
                        <a:cs typeface="+mn-cs"/>
                      </a:rPr>
                      <m:t>ε</m:t>
                    </m:r>
                  </m:oMath>
                </a14:m>
                <a:r>
                  <a:rPr lang="zh-TW" altLang="zh-TW" sz="1200" kern="1200" dirty="0">
                    <a:solidFill>
                      <a:schemeClr val="tx1"/>
                    </a:solidFill>
                    <a:effectLst/>
                    <a:latin typeface="+mn-lt"/>
                    <a:ea typeface="+mn-ea"/>
                    <a:cs typeface="+mn-cs"/>
                  </a:rPr>
                  <a:t>，然後在第一點和最後一點之間點出所有線上的點，並找出第一點和最後一點作為終點線段的最遠的點，該點顯然距離端點之間的近似</a:t>
                </a:r>
                <a:r>
                  <a:rPr lang="zh-TW" altLang="zh-TW" sz="1200" kern="1200" dirty="0" smtClean="0">
                    <a:solidFill>
                      <a:schemeClr val="tx1"/>
                    </a:solidFill>
                    <a:effectLst/>
                    <a:latin typeface="+mn-lt"/>
                    <a:ea typeface="+mn-ea"/>
                    <a:cs typeface="+mn-cs"/>
                  </a:rPr>
                  <a:t>線段的</a:t>
                </a:r>
                <a:r>
                  <a:rPr lang="zh-TW" altLang="zh-TW" sz="1200" kern="1200" dirty="0">
                    <a:solidFill>
                      <a:schemeClr val="tx1"/>
                    </a:solidFill>
                    <a:effectLst/>
                    <a:latin typeface="+mn-lt"/>
                    <a:ea typeface="+mn-ea"/>
                    <a:cs typeface="+mn-cs"/>
                  </a:rPr>
                  <a:t>曲線最遠。如果距離線段最遠的點大於來自近似的</a:t>
                </a:r>
                <a14:m>
                  <m:oMath xmlns:m="http://schemas.openxmlformats.org/officeDocument/2006/math">
                    <m:r>
                      <m:rPr>
                        <m:sty m:val="p"/>
                      </m:rPr>
                      <a:rPr lang="en-US" altLang="zh-TW" sz="1200" kern="1200">
                        <a:solidFill>
                          <a:schemeClr val="tx1"/>
                        </a:solidFill>
                        <a:effectLst/>
                        <a:latin typeface="Cambria Math" panose="02040503050406030204" pitchFamily="18" charset="0"/>
                        <a:ea typeface="+mn-ea"/>
                        <a:cs typeface="+mn-cs"/>
                      </a:rPr>
                      <m:t>ε</m:t>
                    </m:r>
                  </m:oMath>
                </a14:m>
                <a:r>
                  <a:rPr lang="zh-TW" altLang="zh-TW" sz="1200" kern="1200" dirty="0">
                    <a:solidFill>
                      <a:schemeClr val="tx1"/>
                    </a:solidFill>
                    <a:effectLst/>
                    <a:latin typeface="+mn-lt"/>
                    <a:ea typeface="+mn-ea"/>
                    <a:cs typeface="+mn-cs"/>
                  </a:rPr>
                  <a:t>，則必須保持該點，如果點比線段更接近於</a:t>
                </a:r>
                <a14:m>
                  <m:oMath xmlns:m="http://schemas.openxmlformats.org/officeDocument/2006/math">
                    <m:r>
                      <m:rPr>
                        <m:sty m:val="p"/>
                      </m:rPr>
                      <a:rPr lang="en-US" altLang="zh-TW" sz="1200" kern="1200">
                        <a:solidFill>
                          <a:schemeClr val="tx1"/>
                        </a:solidFill>
                        <a:effectLst/>
                        <a:latin typeface="Cambria Math" panose="02040503050406030204" pitchFamily="18" charset="0"/>
                        <a:ea typeface="+mn-ea"/>
                        <a:cs typeface="+mn-cs"/>
                      </a:rPr>
                      <m:t>ε</m:t>
                    </m:r>
                  </m:oMath>
                </a14:m>
                <a:r>
                  <a:rPr lang="zh-TW" altLang="zh-TW" sz="1200" kern="1200" dirty="0">
                    <a:solidFill>
                      <a:schemeClr val="tx1"/>
                    </a:solidFill>
                    <a:effectLst/>
                    <a:latin typeface="+mn-lt"/>
                    <a:ea typeface="+mn-ea"/>
                    <a:cs typeface="+mn-cs"/>
                  </a:rPr>
                  <a:t>，則可以丟棄當前未被標記為要保留的任何點，而不會使簡化曲線比</a:t>
                </a:r>
                <a14:m>
                  <m:oMath xmlns:m="http://schemas.openxmlformats.org/officeDocument/2006/math">
                    <m:r>
                      <m:rPr>
                        <m:sty m:val="p"/>
                      </m:rPr>
                      <a:rPr lang="en-US" altLang="zh-TW" sz="1200" kern="1200">
                        <a:solidFill>
                          <a:schemeClr val="tx1"/>
                        </a:solidFill>
                        <a:effectLst/>
                        <a:latin typeface="Cambria Math" panose="02040503050406030204" pitchFamily="18" charset="0"/>
                        <a:ea typeface="+mn-ea"/>
                        <a:cs typeface="+mn-cs"/>
                      </a:rPr>
                      <m:t>ε</m:t>
                    </m:r>
                  </m:oMath>
                </a14:m>
                <a:r>
                  <a:rPr lang="zh-TW" altLang="zh-TW" sz="1200" kern="1200" dirty="0">
                    <a:solidFill>
                      <a:schemeClr val="tx1"/>
                    </a:solidFill>
                    <a:effectLst/>
                    <a:latin typeface="+mn-lt"/>
                    <a:ea typeface="+mn-ea"/>
                    <a:cs typeface="+mn-cs"/>
                  </a:rPr>
                  <a:t>更差。</a:t>
                </a:r>
              </a:p>
              <a:p>
                <a:endParaRPr lang="zh-TW" altLang="en-US" dirty="0"/>
              </a:p>
            </p:txBody>
          </p:sp>
        </mc:Choice>
        <mc:Fallback xmlns="">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道格拉斯</a:t>
                </a:r>
                <a:r>
                  <a:rPr lang="en-US" altLang="zh-TW"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普可算法，該算法遞歸地劃分線，最初，先由使用者設定</a:t>
                </a:r>
                <a:r>
                  <a:rPr lang="en-US" altLang="zh-TW" sz="1200" i="0" kern="1200">
                    <a:solidFill>
                      <a:schemeClr val="tx1"/>
                    </a:solidFill>
                    <a:effectLst/>
                    <a:latin typeface="+mn-lt"/>
                    <a:ea typeface="+mn-ea"/>
                    <a:cs typeface="+mn-cs"/>
                  </a:rPr>
                  <a:t>ε</a:t>
                </a:r>
                <a:r>
                  <a:rPr lang="zh-TW" altLang="zh-TW" sz="1200" kern="1200" dirty="0">
                    <a:solidFill>
                      <a:schemeClr val="tx1"/>
                    </a:solidFill>
                    <a:effectLst/>
                    <a:latin typeface="+mn-lt"/>
                    <a:ea typeface="+mn-ea"/>
                    <a:cs typeface="+mn-cs"/>
                  </a:rPr>
                  <a:t>，然後在第一點和最後一點之間點出所有線上的點，並找出第一點和最後一點作為終點線段的最遠的點，該點顯然距離端點之間的近似線段的曲線最遠。如果距離線段最遠的點大於來自近似的</a:t>
                </a:r>
                <a:r>
                  <a:rPr lang="en-US" altLang="zh-TW" sz="1200" i="0" kern="1200">
                    <a:solidFill>
                      <a:schemeClr val="tx1"/>
                    </a:solidFill>
                    <a:effectLst/>
                    <a:latin typeface="+mn-lt"/>
                    <a:ea typeface="+mn-ea"/>
                    <a:cs typeface="+mn-cs"/>
                  </a:rPr>
                  <a:t>ε</a:t>
                </a:r>
                <a:r>
                  <a:rPr lang="zh-TW" altLang="zh-TW" sz="1200" kern="1200" dirty="0">
                    <a:solidFill>
                      <a:schemeClr val="tx1"/>
                    </a:solidFill>
                    <a:effectLst/>
                    <a:latin typeface="+mn-lt"/>
                    <a:ea typeface="+mn-ea"/>
                    <a:cs typeface="+mn-cs"/>
                  </a:rPr>
                  <a:t>，則必須保持該點，如果點比線段更接近於</a:t>
                </a:r>
                <a:r>
                  <a:rPr lang="en-US" altLang="zh-TW" sz="1200" i="0" kern="1200">
                    <a:solidFill>
                      <a:schemeClr val="tx1"/>
                    </a:solidFill>
                    <a:effectLst/>
                    <a:latin typeface="+mn-lt"/>
                    <a:ea typeface="+mn-ea"/>
                    <a:cs typeface="+mn-cs"/>
                  </a:rPr>
                  <a:t>ε</a:t>
                </a:r>
                <a:r>
                  <a:rPr lang="zh-TW" altLang="zh-TW" sz="1200" kern="1200" dirty="0">
                    <a:solidFill>
                      <a:schemeClr val="tx1"/>
                    </a:solidFill>
                    <a:effectLst/>
                    <a:latin typeface="+mn-lt"/>
                    <a:ea typeface="+mn-ea"/>
                    <a:cs typeface="+mn-cs"/>
                  </a:rPr>
                  <a:t>，則可以丟棄當前未被標記為要保留的任何點，而不會使簡化曲線比</a:t>
                </a:r>
                <a:r>
                  <a:rPr lang="en-US" altLang="zh-TW" sz="1200" i="0" kern="1200">
                    <a:solidFill>
                      <a:schemeClr val="tx1"/>
                    </a:solidFill>
                    <a:effectLst/>
                    <a:latin typeface="+mn-lt"/>
                    <a:ea typeface="+mn-ea"/>
                    <a:cs typeface="+mn-cs"/>
                  </a:rPr>
                  <a:t>ε</a:t>
                </a:r>
                <a:r>
                  <a:rPr lang="zh-TW" altLang="zh-TW" sz="1200" kern="1200" dirty="0">
                    <a:solidFill>
                      <a:schemeClr val="tx1"/>
                    </a:solidFill>
                    <a:effectLst/>
                    <a:latin typeface="+mn-lt"/>
                    <a:ea typeface="+mn-ea"/>
                    <a:cs typeface="+mn-cs"/>
                  </a:rPr>
                  <a:t>更差。</a:t>
                </a:r>
              </a:p>
              <a:p>
                <a:endParaRPr lang="zh-TW" altLang="en-US" dirty="0"/>
              </a:p>
            </p:txBody>
          </p:sp>
        </mc:Fallback>
      </mc:AlternateContent>
      <p:sp>
        <p:nvSpPr>
          <p:cNvPr id="4" name="投影片編號版面配置區 3"/>
          <p:cNvSpPr>
            <a:spLocks noGrp="1"/>
          </p:cNvSpPr>
          <p:nvPr>
            <p:ph type="sldNum" sz="quarter" idx="10"/>
          </p:nvPr>
        </p:nvSpPr>
        <p:spPr/>
        <p:txBody>
          <a:bodyPr/>
          <a:lstStyle/>
          <a:p>
            <a:fld id="{E5EA36D1-7132-4D9B-A80E-4B16B13B5259}" type="slidenum">
              <a:rPr lang="zh-TW" altLang="en-US" smtClean="0"/>
              <a:t>10</a:t>
            </a:fld>
            <a:endParaRPr lang="zh-TW" altLang="en-US"/>
          </a:p>
        </p:txBody>
      </p:sp>
    </p:spTree>
    <p:extLst>
      <p:ext uri="{BB962C8B-B14F-4D97-AF65-F5344CB8AC3E}">
        <p14:creationId xmlns:p14="http://schemas.microsoft.com/office/powerpoint/2010/main" val="3670154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5EA36D1-7132-4D9B-A80E-4B16B13B5259}" type="slidenum">
              <a:rPr lang="zh-TW" altLang="en-US" smtClean="0"/>
              <a:t>14</a:t>
            </a:fld>
            <a:endParaRPr lang="zh-TW" altLang="en-US"/>
          </a:p>
        </p:txBody>
      </p:sp>
    </p:spTree>
    <p:extLst>
      <p:ext uri="{BB962C8B-B14F-4D97-AF65-F5344CB8AC3E}">
        <p14:creationId xmlns:p14="http://schemas.microsoft.com/office/powerpoint/2010/main" val="2771677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smtClean="0"/>
              <a:t>RGB to gray level</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E5EA36D1-7132-4D9B-A80E-4B16B13B5259}" type="slidenum">
              <a:rPr lang="zh-TW" altLang="en-US" smtClean="0"/>
              <a:t>15</a:t>
            </a:fld>
            <a:endParaRPr lang="zh-TW" altLang="en-US"/>
          </a:p>
        </p:txBody>
      </p:sp>
    </p:spTree>
    <p:extLst>
      <p:ext uri="{BB962C8B-B14F-4D97-AF65-F5344CB8AC3E}">
        <p14:creationId xmlns:p14="http://schemas.microsoft.com/office/powerpoint/2010/main" val="3224213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4A50C5B9-662F-4B6D-A18B-7198DA3220F9}" type="datetimeFigureOut">
              <a:rPr lang="zh-TW" altLang="en-US" smtClean="0"/>
              <a:t>2016/12/21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83EC70B-3660-4EF6-9AFE-2F53ADC2E5D7}" type="slidenum">
              <a:rPr lang="zh-TW" altLang="en-US" smtClean="0"/>
              <a:t>‹#›</a:t>
            </a:fld>
            <a:endParaRPr lang="zh-TW" altLang="en-US"/>
          </a:p>
        </p:txBody>
      </p:sp>
    </p:spTree>
    <p:extLst>
      <p:ext uri="{BB962C8B-B14F-4D97-AF65-F5344CB8AC3E}">
        <p14:creationId xmlns:p14="http://schemas.microsoft.com/office/powerpoint/2010/main" val="1170003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4A50C5B9-662F-4B6D-A18B-7198DA3220F9}" type="datetimeFigureOut">
              <a:rPr lang="zh-TW" altLang="en-US" smtClean="0"/>
              <a:t>2016/12/21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83EC70B-3660-4EF6-9AFE-2F53ADC2E5D7}" type="slidenum">
              <a:rPr lang="zh-TW" altLang="en-US" smtClean="0"/>
              <a:t>‹#›</a:t>
            </a:fld>
            <a:endParaRPr lang="zh-TW" altLang="en-US"/>
          </a:p>
        </p:txBody>
      </p:sp>
    </p:spTree>
    <p:extLst>
      <p:ext uri="{BB962C8B-B14F-4D97-AF65-F5344CB8AC3E}">
        <p14:creationId xmlns:p14="http://schemas.microsoft.com/office/powerpoint/2010/main" val="2492966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4A50C5B9-662F-4B6D-A18B-7198DA3220F9}" type="datetimeFigureOut">
              <a:rPr lang="zh-TW" altLang="en-US" smtClean="0"/>
              <a:t>2016/12/21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83EC70B-3660-4EF6-9AFE-2F53ADC2E5D7}" type="slidenum">
              <a:rPr lang="zh-TW" altLang="en-US" smtClean="0"/>
              <a:t>‹#›</a:t>
            </a:fld>
            <a:endParaRPr lang="zh-TW"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964606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4A50C5B9-662F-4B6D-A18B-7198DA3220F9}" type="datetimeFigureOut">
              <a:rPr lang="zh-TW" altLang="en-US" smtClean="0"/>
              <a:t>2016/12/21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83EC70B-3660-4EF6-9AFE-2F53ADC2E5D7}" type="slidenum">
              <a:rPr lang="zh-TW" altLang="en-US" smtClean="0"/>
              <a:t>‹#›</a:t>
            </a:fld>
            <a:endParaRPr lang="zh-TW" altLang="en-US"/>
          </a:p>
        </p:txBody>
      </p:sp>
    </p:spTree>
    <p:extLst>
      <p:ext uri="{BB962C8B-B14F-4D97-AF65-F5344CB8AC3E}">
        <p14:creationId xmlns:p14="http://schemas.microsoft.com/office/powerpoint/2010/main" val="3385890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4A50C5B9-662F-4B6D-A18B-7198DA3220F9}" type="datetimeFigureOut">
              <a:rPr lang="zh-TW" altLang="en-US" smtClean="0"/>
              <a:t>2016/12/21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83EC70B-3660-4EF6-9AFE-2F53ADC2E5D7}" type="slidenum">
              <a:rPr lang="zh-TW" altLang="en-US" smtClean="0"/>
              <a:t>‹#›</a:t>
            </a:fld>
            <a:endParaRPr lang="zh-TW"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484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4A50C5B9-662F-4B6D-A18B-7198DA3220F9}" type="datetimeFigureOut">
              <a:rPr lang="zh-TW" altLang="en-US" smtClean="0"/>
              <a:t>2016/12/21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83EC70B-3660-4EF6-9AFE-2F53ADC2E5D7}" type="slidenum">
              <a:rPr lang="zh-TW" altLang="en-US" smtClean="0"/>
              <a:t>‹#›</a:t>
            </a:fld>
            <a:endParaRPr lang="zh-TW" altLang="en-US"/>
          </a:p>
        </p:txBody>
      </p:sp>
    </p:spTree>
    <p:extLst>
      <p:ext uri="{BB962C8B-B14F-4D97-AF65-F5344CB8AC3E}">
        <p14:creationId xmlns:p14="http://schemas.microsoft.com/office/powerpoint/2010/main" val="8775526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A50C5B9-662F-4B6D-A18B-7198DA3220F9}" type="datetimeFigureOut">
              <a:rPr lang="zh-TW" altLang="en-US" smtClean="0"/>
              <a:t>2016/12/21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83EC70B-3660-4EF6-9AFE-2F53ADC2E5D7}" type="slidenum">
              <a:rPr lang="zh-TW" altLang="en-US" smtClean="0"/>
              <a:t>‹#›</a:t>
            </a:fld>
            <a:endParaRPr lang="zh-TW" altLang="en-US"/>
          </a:p>
        </p:txBody>
      </p:sp>
    </p:spTree>
    <p:extLst>
      <p:ext uri="{BB962C8B-B14F-4D97-AF65-F5344CB8AC3E}">
        <p14:creationId xmlns:p14="http://schemas.microsoft.com/office/powerpoint/2010/main" val="2607469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A50C5B9-662F-4B6D-A18B-7198DA3220F9}" type="datetimeFigureOut">
              <a:rPr lang="zh-TW" altLang="en-US" smtClean="0"/>
              <a:t>2016/12/21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83EC70B-3660-4EF6-9AFE-2F53ADC2E5D7}" type="slidenum">
              <a:rPr lang="zh-TW" altLang="en-US" smtClean="0"/>
              <a:t>‹#›</a:t>
            </a:fld>
            <a:endParaRPr lang="zh-TW" altLang="en-US"/>
          </a:p>
        </p:txBody>
      </p:sp>
    </p:spTree>
    <p:extLst>
      <p:ext uri="{BB962C8B-B14F-4D97-AF65-F5344CB8AC3E}">
        <p14:creationId xmlns:p14="http://schemas.microsoft.com/office/powerpoint/2010/main" val="3860027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A50C5B9-662F-4B6D-A18B-7198DA3220F9}" type="datetimeFigureOut">
              <a:rPr lang="zh-TW" altLang="en-US" smtClean="0"/>
              <a:t>2016/12/21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83EC70B-3660-4EF6-9AFE-2F53ADC2E5D7}" type="slidenum">
              <a:rPr lang="zh-TW" altLang="en-US" smtClean="0"/>
              <a:t>‹#›</a:t>
            </a:fld>
            <a:endParaRPr lang="zh-TW" altLang="en-US"/>
          </a:p>
        </p:txBody>
      </p:sp>
    </p:spTree>
    <p:extLst>
      <p:ext uri="{BB962C8B-B14F-4D97-AF65-F5344CB8AC3E}">
        <p14:creationId xmlns:p14="http://schemas.microsoft.com/office/powerpoint/2010/main" val="4245987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4A50C5B9-662F-4B6D-A18B-7198DA3220F9}" type="datetimeFigureOut">
              <a:rPr lang="zh-TW" altLang="en-US" smtClean="0"/>
              <a:t>2016/12/21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83EC70B-3660-4EF6-9AFE-2F53ADC2E5D7}" type="slidenum">
              <a:rPr lang="zh-TW" altLang="en-US" smtClean="0"/>
              <a:t>‹#›</a:t>
            </a:fld>
            <a:endParaRPr lang="zh-TW" altLang="en-US"/>
          </a:p>
        </p:txBody>
      </p:sp>
    </p:spTree>
    <p:extLst>
      <p:ext uri="{BB962C8B-B14F-4D97-AF65-F5344CB8AC3E}">
        <p14:creationId xmlns:p14="http://schemas.microsoft.com/office/powerpoint/2010/main" val="2966478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4A50C5B9-662F-4B6D-A18B-7198DA3220F9}" type="datetimeFigureOut">
              <a:rPr lang="zh-TW" altLang="en-US" smtClean="0"/>
              <a:t>2016/12/21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83EC70B-3660-4EF6-9AFE-2F53ADC2E5D7}" type="slidenum">
              <a:rPr lang="zh-TW" altLang="en-US" smtClean="0"/>
              <a:t>‹#›</a:t>
            </a:fld>
            <a:endParaRPr lang="zh-TW" altLang="en-US"/>
          </a:p>
        </p:txBody>
      </p:sp>
    </p:spTree>
    <p:extLst>
      <p:ext uri="{BB962C8B-B14F-4D97-AF65-F5344CB8AC3E}">
        <p14:creationId xmlns:p14="http://schemas.microsoft.com/office/powerpoint/2010/main" val="3209090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4A50C5B9-662F-4B6D-A18B-7198DA3220F9}" type="datetimeFigureOut">
              <a:rPr lang="zh-TW" altLang="en-US" smtClean="0"/>
              <a:t>2016/12/21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583EC70B-3660-4EF6-9AFE-2F53ADC2E5D7}" type="slidenum">
              <a:rPr lang="zh-TW" altLang="en-US" smtClean="0"/>
              <a:t>‹#›</a:t>
            </a:fld>
            <a:endParaRPr lang="zh-TW" altLang="en-US"/>
          </a:p>
        </p:txBody>
      </p:sp>
    </p:spTree>
    <p:extLst>
      <p:ext uri="{BB962C8B-B14F-4D97-AF65-F5344CB8AC3E}">
        <p14:creationId xmlns:p14="http://schemas.microsoft.com/office/powerpoint/2010/main" val="1120320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4A50C5B9-662F-4B6D-A18B-7198DA3220F9}" type="datetimeFigureOut">
              <a:rPr lang="zh-TW" altLang="en-US" smtClean="0"/>
              <a:t>2016/12/21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583EC70B-3660-4EF6-9AFE-2F53ADC2E5D7}" type="slidenum">
              <a:rPr lang="zh-TW" altLang="en-US" smtClean="0"/>
              <a:t>‹#›</a:t>
            </a:fld>
            <a:endParaRPr lang="zh-TW" altLang="en-US"/>
          </a:p>
        </p:txBody>
      </p:sp>
    </p:spTree>
    <p:extLst>
      <p:ext uri="{BB962C8B-B14F-4D97-AF65-F5344CB8AC3E}">
        <p14:creationId xmlns:p14="http://schemas.microsoft.com/office/powerpoint/2010/main" val="328618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50C5B9-662F-4B6D-A18B-7198DA3220F9}" type="datetimeFigureOut">
              <a:rPr lang="zh-TW" altLang="en-US" smtClean="0"/>
              <a:t>2016/12/21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583EC70B-3660-4EF6-9AFE-2F53ADC2E5D7}" type="slidenum">
              <a:rPr lang="zh-TW" altLang="en-US" smtClean="0"/>
              <a:t>‹#›</a:t>
            </a:fld>
            <a:endParaRPr lang="zh-TW" altLang="en-US"/>
          </a:p>
        </p:txBody>
      </p:sp>
    </p:spTree>
    <p:extLst>
      <p:ext uri="{BB962C8B-B14F-4D97-AF65-F5344CB8AC3E}">
        <p14:creationId xmlns:p14="http://schemas.microsoft.com/office/powerpoint/2010/main" val="3880852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4A50C5B9-662F-4B6D-A18B-7198DA3220F9}" type="datetimeFigureOut">
              <a:rPr lang="zh-TW" altLang="en-US" smtClean="0"/>
              <a:t>2016/12/21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83EC70B-3660-4EF6-9AFE-2F53ADC2E5D7}" type="slidenum">
              <a:rPr lang="zh-TW" altLang="en-US" smtClean="0"/>
              <a:t>‹#›</a:t>
            </a:fld>
            <a:endParaRPr lang="zh-TW" altLang="en-US"/>
          </a:p>
        </p:txBody>
      </p:sp>
    </p:spTree>
    <p:extLst>
      <p:ext uri="{BB962C8B-B14F-4D97-AF65-F5344CB8AC3E}">
        <p14:creationId xmlns:p14="http://schemas.microsoft.com/office/powerpoint/2010/main" val="3749032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4A50C5B9-662F-4B6D-A18B-7198DA3220F9}" type="datetimeFigureOut">
              <a:rPr lang="zh-TW" altLang="en-US" smtClean="0"/>
              <a:t>2016/12/21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83EC70B-3660-4EF6-9AFE-2F53ADC2E5D7}" type="slidenum">
              <a:rPr lang="zh-TW" altLang="en-US" smtClean="0"/>
              <a:t>‹#›</a:t>
            </a:fld>
            <a:endParaRPr lang="zh-TW" altLang="en-US"/>
          </a:p>
        </p:txBody>
      </p:sp>
    </p:spTree>
    <p:extLst>
      <p:ext uri="{BB962C8B-B14F-4D97-AF65-F5344CB8AC3E}">
        <p14:creationId xmlns:p14="http://schemas.microsoft.com/office/powerpoint/2010/main" val="1797348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A50C5B9-662F-4B6D-A18B-7198DA3220F9}" type="datetimeFigureOut">
              <a:rPr lang="zh-TW" altLang="en-US" smtClean="0"/>
              <a:t>2016/12/21</a:t>
            </a:fld>
            <a:endParaRPr lang="zh-TW"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83EC70B-3660-4EF6-9AFE-2F53ADC2E5D7}" type="slidenum">
              <a:rPr lang="zh-TW" altLang="en-US" smtClean="0"/>
              <a:t>‹#›</a:t>
            </a:fld>
            <a:endParaRPr lang="zh-TW" altLang="en-US"/>
          </a:p>
        </p:txBody>
      </p:sp>
    </p:spTree>
    <p:extLst>
      <p:ext uri="{BB962C8B-B14F-4D97-AF65-F5344CB8AC3E}">
        <p14:creationId xmlns:p14="http://schemas.microsoft.com/office/powerpoint/2010/main" val="13639262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otblogs.com.tw/dragon229/2012/12/28/86092" TargetMode="External"/><Relationship Id="rId2" Type="http://schemas.openxmlformats.org/officeDocument/2006/relationships/hyperlink" Target="http://blog.csdn.net/poem_qianmo/article/details/23710721"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b="1" dirty="0">
                <a:latin typeface="Times New Roman" panose="02020603050405020304" pitchFamily="18" charset="0"/>
                <a:cs typeface="Times New Roman" panose="02020603050405020304" pitchFamily="18" charset="0"/>
              </a:rPr>
              <a:t>ADIP </a:t>
            </a:r>
            <a:r>
              <a:rPr lang="en-US" altLang="zh-TW" b="1" dirty="0" smtClean="0">
                <a:latin typeface="Times New Roman" panose="02020603050405020304" pitchFamily="18" charset="0"/>
                <a:cs typeface="Times New Roman" panose="02020603050405020304" pitchFamily="18" charset="0"/>
              </a:rPr>
              <a:t>2016 Final </a:t>
            </a:r>
            <a:r>
              <a:rPr lang="en-US" altLang="zh-TW" b="1" dirty="0">
                <a:latin typeface="Times New Roman" panose="02020603050405020304" pitchFamily="18" charset="0"/>
                <a:cs typeface="Times New Roman" panose="02020603050405020304" pitchFamily="18" charset="0"/>
              </a:rPr>
              <a:t>P</a:t>
            </a:r>
            <a:r>
              <a:rPr lang="en-US" altLang="zh-TW" b="1" dirty="0" smtClean="0">
                <a:latin typeface="Times New Roman" panose="02020603050405020304" pitchFamily="18" charset="0"/>
                <a:cs typeface="Times New Roman" panose="02020603050405020304" pitchFamily="18" charset="0"/>
              </a:rPr>
              <a:t>roject</a:t>
            </a:r>
            <a:r>
              <a:rPr lang="zh-TW" altLang="zh-TW" dirty="0">
                <a:latin typeface="Times New Roman" panose="02020603050405020304" pitchFamily="18" charset="0"/>
                <a:cs typeface="Times New Roman" panose="02020603050405020304" pitchFamily="18" charset="0"/>
              </a:rPr>
              <a:t/>
            </a:r>
            <a:br>
              <a:rPr lang="zh-TW" altLang="zh-TW" dirty="0">
                <a:latin typeface="Times New Roman" panose="02020603050405020304" pitchFamily="18" charset="0"/>
                <a:cs typeface="Times New Roman" panose="02020603050405020304" pitchFamily="18" charset="0"/>
              </a:rPr>
            </a:br>
            <a:endParaRPr lang="zh-TW" altLang="en-US" dirty="0">
              <a:latin typeface="Times New Roman" panose="02020603050405020304" pitchFamily="18" charset="0"/>
              <a:cs typeface="Times New Roman" panose="02020603050405020304" pitchFamily="18" charset="0"/>
            </a:endParaRPr>
          </a:p>
        </p:txBody>
      </p:sp>
      <p:sp>
        <p:nvSpPr>
          <p:cNvPr id="3" name="副標題 2"/>
          <p:cNvSpPr>
            <a:spLocks noGrp="1"/>
          </p:cNvSpPr>
          <p:nvPr>
            <p:ph type="subTitle" idx="1"/>
          </p:nvPr>
        </p:nvSpPr>
        <p:spPr/>
        <p:txBody>
          <a:bodyPr>
            <a:normAutofit lnSpcReduction="10000"/>
          </a:bodyPr>
          <a:lstStyle/>
          <a:p>
            <a:r>
              <a:rPr lang="en-US" altLang="zh-TW" dirty="0" smtClean="0"/>
              <a:t>105318032 </a:t>
            </a:r>
            <a:r>
              <a:rPr lang="zh-TW" altLang="en-US" dirty="0" smtClean="0"/>
              <a:t>賴笙昊</a:t>
            </a:r>
            <a:endParaRPr lang="en-US" altLang="zh-TW" dirty="0" smtClean="0"/>
          </a:p>
          <a:p>
            <a:r>
              <a:rPr lang="en-US" altLang="zh-TW" dirty="0" smtClean="0"/>
              <a:t>105318036</a:t>
            </a:r>
            <a:r>
              <a:rPr lang="zh-TW" altLang="en-US" dirty="0" smtClean="0"/>
              <a:t> 洪育佳</a:t>
            </a:r>
            <a:endParaRPr lang="en-US" altLang="zh-TW" dirty="0" smtClean="0"/>
          </a:p>
          <a:p>
            <a:r>
              <a:rPr lang="zh-TW" altLang="en-US" dirty="0" smtClean="0"/>
              <a:t>指導教授：張文中 老</a:t>
            </a:r>
            <a:r>
              <a:rPr lang="zh-TW" altLang="en-US" dirty="0"/>
              <a:t>師</a:t>
            </a:r>
          </a:p>
        </p:txBody>
      </p:sp>
    </p:spTree>
    <p:extLst>
      <p:ext uri="{BB962C8B-B14F-4D97-AF65-F5344CB8AC3E}">
        <p14:creationId xmlns:p14="http://schemas.microsoft.com/office/powerpoint/2010/main" val="11103564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Douglas–</a:t>
            </a:r>
            <a:r>
              <a:rPr lang="en-US" altLang="zh-TW" dirty="0" err="1"/>
              <a:t>Peucker</a:t>
            </a:r>
            <a:r>
              <a:rPr lang="en-US" altLang="zh-TW" dirty="0"/>
              <a:t> algorithm</a:t>
            </a:r>
            <a:br>
              <a:rPr lang="en-US" altLang="zh-TW" dirty="0"/>
            </a:br>
            <a:endParaRPr lang="zh-TW" altLang="en-US" dirty="0"/>
          </a:p>
        </p:txBody>
      </p:sp>
      <p:sp>
        <p:nvSpPr>
          <p:cNvPr id="3" name="內容版面配置區 2"/>
          <p:cNvSpPr>
            <a:spLocks noGrp="1"/>
          </p:cNvSpPr>
          <p:nvPr>
            <p:ph idx="1"/>
          </p:nvPr>
        </p:nvSpPr>
        <p:spPr/>
        <p:txBody>
          <a:bodyPr/>
          <a:lstStyle/>
          <a:p>
            <a:r>
              <a:rPr lang="en-US" altLang="zh-TW" dirty="0" smtClean="0"/>
              <a:t>The algorithm makes the curve approximate as a series of points, furthermore, it can reduce the number of points.    </a:t>
            </a:r>
            <a:endParaRPr lang="zh-TW" altLang="en-US" dirty="0"/>
          </a:p>
        </p:txBody>
      </p:sp>
      <p:pic>
        <p:nvPicPr>
          <p:cNvPr id="6" name="圖片 5" descr="https://upload.wikimedia.org/wikipedia/commons/9/91/Douglas_Peucker.png"/>
          <p:cNvPicPr/>
          <p:nvPr/>
        </p:nvPicPr>
        <p:blipFill>
          <a:blip r:embed="rId3">
            <a:extLst>
              <a:ext uri="{28A0092B-C50C-407E-A947-70E740481C1C}">
                <a14:useLocalDpi xmlns:a14="http://schemas.microsoft.com/office/drawing/2010/main" val="0"/>
              </a:ext>
            </a:extLst>
          </a:blip>
          <a:srcRect/>
          <a:stretch>
            <a:fillRect/>
          </a:stretch>
        </p:blipFill>
        <p:spPr bwMode="auto">
          <a:xfrm>
            <a:off x="5917653" y="2635625"/>
            <a:ext cx="3356349" cy="3766312"/>
          </a:xfrm>
          <a:prstGeom prst="rect">
            <a:avLst/>
          </a:prstGeom>
          <a:noFill/>
          <a:ln>
            <a:noFill/>
          </a:ln>
        </p:spPr>
      </p:pic>
      <p:pic>
        <p:nvPicPr>
          <p:cNvPr id="1026" name="Picture 2" descr="https://upload.wikimedia.org/wikipedia/commons/3/30/Douglas-Peucker_animated.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49594" y="3804406"/>
            <a:ext cx="449580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0299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Perspective transformation</a:t>
            </a:r>
            <a:br>
              <a:rPr lang="en-US" altLang="zh-TW" dirty="0"/>
            </a:br>
            <a:endParaRPr lang="zh-TW" altLang="en-US" dirty="0"/>
          </a:p>
        </p:txBody>
      </p:sp>
      <p:sp>
        <p:nvSpPr>
          <p:cNvPr id="3" name="內容版面配置區 2"/>
          <p:cNvSpPr>
            <a:spLocks noGrp="1"/>
          </p:cNvSpPr>
          <p:nvPr>
            <p:ph idx="1"/>
          </p:nvPr>
        </p:nvSpPr>
        <p:spPr/>
        <p:txBody>
          <a:bodyPr/>
          <a:lstStyle/>
          <a:p>
            <a:r>
              <a:rPr lang="en-US" altLang="zh-TW" dirty="0" smtClean="0"/>
              <a:t>Perspective transformation is a method to transfer an image from a plan to another plan, and it also called Projective Mapping.</a:t>
            </a:r>
          </a:p>
          <a:p>
            <a:endParaRPr lang="zh-TW" altLang="en-US" dirty="0"/>
          </a:p>
        </p:txBody>
      </p:sp>
      <p:pic>
        <p:nvPicPr>
          <p:cNvPr id="4" name="圖片 3"/>
          <p:cNvPicPr/>
          <p:nvPr/>
        </p:nvPicPr>
        <p:blipFill>
          <a:blip r:embed="rId2"/>
          <a:stretch>
            <a:fillRect/>
          </a:stretch>
        </p:blipFill>
        <p:spPr>
          <a:xfrm>
            <a:off x="677334" y="3336270"/>
            <a:ext cx="3094355" cy="2390775"/>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870" y="2962083"/>
            <a:ext cx="4608131" cy="2277783"/>
          </a:xfrm>
          <a:prstGeom prst="rect">
            <a:avLst/>
          </a:prstGeom>
        </p:spPr>
      </p:pic>
    </p:spTree>
    <p:extLst>
      <p:ext uri="{BB962C8B-B14F-4D97-AF65-F5344CB8AC3E}">
        <p14:creationId xmlns:p14="http://schemas.microsoft.com/office/powerpoint/2010/main" val="31322706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results</a:t>
            </a:r>
            <a:br>
              <a:rPr lang="en-US" altLang="zh-TW" dirty="0"/>
            </a:br>
            <a:endParaRPr lang="zh-TW" altLang="en-US" dirty="0"/>
          </a:p>
        </p:txBody>
      </p:sp>
      <p:graphicFrame>
        <p:nvGraphicFramePr>
          <p:cNvPr id="13" name="內容版面配置區 12"/>
          <p:cNvGraphicFramePr>
            <a:graphicFrameLocks noGrp="1"/>
          </p:cNvGraphicFramePr>
          <p:nvPr>
            <p:ph idx="1"/>
            <p:extLst>
              <p:ext uri="{D42A27DB-BD31-4B8C-83A1-F6EECF244321}">
                <p14:modId xmlns:p14="http://schemas.microsoft.com/office/powerpoint/2010/main" val="1324302773"/>
              </p:ext>
            </p:extLst>
          </p:nvPr>
        </p:nvGraphicFramePr>
        <p:xfrm>
          <a:off x="677863" y="2160588"/>
          <a:ext cx="9518560" cy="4360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82043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results</a:t>
            </a:r>
            <a:endParaRPr lang="zh-TW" altLang="en-US" dirty="0"/>
          </a:p>
        </p:txBody>
      </p:sp>
      <p:graphicFrame>
        <p:nvGraphicFramePr>
          <p:cNvPr id="6" name="內容版面配置區 12"/>
          <p:cNvGraphicFramePr>
            <a:graphicFrameLocks noGrp="1"/>
          </p:cNvGraphicFramePr>
          <p:nvPr>
            <p:ph idx="1"/>
            <p:extLst>
              <p:ext uri="{D42A27DB-BD31-4B8C-83A1-F6EECF244321}">
                <p14:modId xmlns:p14="http://schemas.microsoft.com/office/powerpoint/2010/main" val="1430302750"/>
              </p:ext>
            </p:extLst>
          </p:nvPr>
        </p:nvGraphicFramePr>
        <p:xfrm>
          <a:off x="677863" y="2160588"/>
          <a:ext cx="9518560" cy="4360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1" name="群組 10"/>
          <p:cNvGrpSpPr/>
          <p:nvPr/>
        </p:nvGrpSpPr>
        <p:grpSpPr>
          <a:xfrm>
            <a:off x="5902035" y="2885704"/>
            <a:ext cx="4227615" cy="1122878"/>
            <a:chOff x="5712031" y="807522"/>
            <a:chExt cx="2327564" cy="1122878"/>
          </a:xfrm>
        </p:grpSpPr>
        <p:cxnSp>
          <p:nvCxnSpPr>
            <p:cNvPr id="8" name="直線接點 7"/>
            <p:cNvCxnSpPr/>
            <p:nvPr/>
          </p:nvCxnSpPr>
          <p:spPr>
            <a:xfrm>
              <a:off x="5712031" y="831273"/>
              <a:ext cx="2327564" cy="1099127"/>
            </a:xfrm>
            <a:prstGeom prst="line">
              <a:avLst/>
            </a:prstGeom>
          </p:spPr>
          <p:style>
            <a:lnRef idx="2">
              <a:schemeClr val="accent4"/>
            </a:lnRef>
            <a:fillRef idx="0">
              <a:schemeClr val="accent4"/>
            </a:fillRef>
            <a:effectRef idx="1">
              <a:schemeClr val="accent4"/>
            </a:effectRef>
            <a:fontRef idx="minor">
              <a:schemeClr val="tx1"/>
            </a:fontRef>
          </p:style>
        </p:cxnSp>
        <p:cxnSp>
          <p:nvCxnSpPr>
            <p:cNvPr id="10" name="直線接點 9"/>
            <p:cNvCxnSpPr/>
            <p:nvPr/>
          </p:nvCxnSpPr>
          <p:spPr>
            <a:xfrm flipV="1">
              <a:off x="5712031" y="807522"/>
              <a:ext cx="2161309" cy="1122878"/>
            </a:xfrm>
            <a:prstGeom prst="line">
              <a:avLst/>
            </a:prstGeom>
          </p:spPr>
          <p:style>
            <a:lnRef idx="2">
              <a:schemeClr val="accent4"/>
            </a:lnRef>
            <a:fillRef idx="0">
              <a:schemeClr val="accent4"/>
            </a:fillRef>
            <a:effectRef idx="1">
              <a:schemeClr val="accent4"/>
            </a:effectRef>
            <a:fontRef idx="minor">
              <a:schemeClr val="tx1"/>
            </a:fontRef>
          </p:style>
        </p:cxnSp>
      </p:grpSp>
      <p:sp>
        <p:nvSpPr>
          <p:cNvPr id="12" name="圓角矩形 11"/>
          <p:cNvSpPr/>
          <p:nvPr/>
        </p:nvSpPr>
        <p:spPr>
          <a:xfrm>
            <a:off x="5795158" y="2885704"/>
            <a:ext cx="4441372" cy="11228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Global </a:t>
            </a:r>
            <a:r>
              <a:rPr lang="en-US" altLang="zh-TW" dirty="0" err="1" smtClean="0">
                <a:solidFill>
                  <a:schemeClr val="tx1"/>
                </a:solidFill>
              </a:rPr>
              <a:t>Thresholding</a:t>
            </a:r>
            <a:r>
              <a:rPr lang="en-US" altLang="zh-TW" dirty="0" smtClean="0">
                <a:solidFill>
                  <a:schemeClr val="tx1"/>
                </a:solidFill>
              </a:rPr>
              <a:t>(OTSU)</a:t>
            </a:r>
            <a:endParaRPr lang="zh-TW" altLang="en-US" dirty="0">
              <a:solidFill>
                <a:schemeClr val="tx1"/>
              </a:solidFill>
            </a:endParaRPr>
          </a:p>
        </p:txBody>
      </p:sp>
    </p:spTree>
    <p:extLst>
      <p:ext uri="{BB962C8B-B14F-4D97-AF65-F5344CB8AC3E}">
        <p14:creationId xmlns:p14="http://schemas.microsoft.com/office/powerpoint/2010/main" val="218920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results</a:t>
            </a:r>
            <a:endParaRPr lang="zh-TW" altLang="en-US" dirty="0"/>
          </a:p>
        </p:txBody>
      </p:sp>
      <p:pic>
        <p:nvPicPr>
          <p:cNvPr id="4" name="內容版面配置區 3"/>
          <p:cNvPicPr>
            <a:picLocks noGrp="1"/>
          </p:cNvPicPr>
          <p:nvPr>
            <p:ph idx="1"/>
          </p:nvPr>
        </p:nvPicPr>
        <p:blipFill>
          <a:blip r:embed="rId3"/>
          <a:stretch>
            <a:fillRect/>
          </a:stretch>
        </p:blipFill>
        <p:spPr>
          <a:xfrm>
            <a:off x="2089255" y="1479176"/>
            <a:ext cx="6933721" cy="4562849"/>
          </a:xfrm>
          <a:prstGeom prst="rect">
            <a:avLst/>
          </a:prstGeom>
        </p:spPr>
      </p:pic>
    </p:spTree>
    <p:extLst>
      <p:ext uri="{BB962C8B-B14F-4D97-AF65-F5344CB8AC3E}">
        <p14:creationId xmlns:p14="http://schemas.microsoft.com/office/powerpoint/2010/main" val="21861129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results</a:t>
            </a:r>
            <a:endParaRPr lang="zh-TW" altLang="en-US" dirty="0"/>
          </a:p>
        </p:txBody>
      </p:sp>
      <p:pic>
        <p:nvPicPr>
          <p:cNvPr id="7" name="圖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3392" y="2056922"/>
            <a:ext cx="5176800" cy="3882600"/>
          </a:xfrm>
          <a:prstGeom prst="rect">
            <a:avLst/>
          </a:prstGeom>
        </p:spPr>
      </p:pic>
      <p:pic>
        <p:nvPicPr>
          <p:cNvPr id="8" name="圖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750" y="2056922"/>
            <a:ext cx="5176800" cy="3882600"/>
          </a:xfrm>
          <a:prstGeom prst="rect">
            <a:avLst/>
          </a:prstGeom>
        </p:spPr>
      </p:pic>
    </p:spTree>
    <p:extLst>
      <p:ext uri="{BB962C8B-B14F-4D97-AF65-F5344CB8AC3E}">
        <p14:creationId xmlns:p14="http://schemas.microsoft.com/office/powerpoint/2010/main" val="28650624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results</a:t>
            </a: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68732" y="2350594"/>
            <a:ext cx="5175249" cy="3881437"/>
          </a:xfrm>
          <a:prstGeom prst="rect">
            <a:avLst/>
          </a:prstGeom>
        </p:spPr>
      </p:pic>
      <p:pic>
        <p:nvPicPr>
          <p:cNvPr id="6" name="內容版面配置區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334" y="2350594"/>
            <a:ext cx="5175249" cy="3881437"/>
          </a:xfrm>
          <a:prstGeom prst="rect">
            <a:avLst/>
          </a:prstGeom>
        </p:spPr>
      </p:pic>
    </p:spTree>
    <p:extLst>
      <p:ext uri="{BB962C8B-B14F-4D97-AF65-F5344CB8AC3E}">
        <p14:creationId xmlns:p14="http://schemas.microsoft.com/office/powerpoint/2010/main" val="15777969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results</a:t>
            </a:r>
            <a:br>
              <a:rPr lang="en-US" altLang="zh-TW" dirty="0"/>
            </a:b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77334" y="2256841"/>
            <a:ext cx="5175249" cy="3881437"/>
          </a:xfrm>
        </p:spPr>
      </p:pic>
      <p:pic>
        <p:nvPicPr>
          <p:cNvPr id="5" name="圖片 4"/>
          <p:cNvPicPr/>
          <p:nvPr/>
        </p:nvPicPr>
        <p:blipFill>
          <a:blip r:embed="rId3" cstate="print">
            <a:extLst>
              <a:ext uri="{28A0092B-C50C-407E-A947-70E740481C1C}">
                <a14:useLocalDpi xmlns:a14="http://schemas.microsoft.com/office/drawing/2010/main" val="0"/>
              </a:ext>
            </a:extLst>
          </a:blip>
          <a:stretch>
            <a:fillRect/>
          </a:stretch>
        </p:blipFill>
        <p:spPr>
          <a:xfrm>
            <a:off x="6040736" y="2257478"/>
            <a:ext cx="5176800" cy="3880800"/>
          </a:xfrm>
          <a:prstGeom prst="rect">
            <a:avLst/>
          </a:prstGeom>
        </p:spPr>
      </p:pic>
    </p:spTree>
    <p:extLst>
      <p:ext uri="{BB962C8B-B14F-4D97-AF65-F5344CB8AC3E}">
        <p14:creationId xmlns:p14="http://schemas.microsoft.com/office/powerpoint/2010/main" val="18038819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results</a:t>
            </a:r>
            <a:br>
              <a:rPr lang="en-US" altLang="zh-TW" dirty="0"/>
            </a:b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77334" y="2304967"/>
            <a:ext cx="5175249" cy="3881437"/>
          </a:xfrm>
        </p:spPr>
      </p:pic>
      <p:pic>
        <p:nvPicPr>
          <p:cNvPr id="5" name="圖片 4"/>
          <p:cNvPicPr/>
          <p:nvPr/>
        </p:nvPicPr>
        <p:blipFill>
          <a:blip r:embed="rId3" cstate="print">
            <a:extLst>
              <a:ext uri="{28A0092B-C50C-407E-A947-70E740481C1C}">
                <a14:useLocalDpi xmlns:a14="http://schemas.microsoft.com/office/drawing/2010/main" val="0"/>
              </a:ext>
            </a:extLst>
          </a:blip>
          <a:stretch>
            <a:fillRect/>
          </a:stretch>
        </p:blipFill>
        <p:spPr>
          <a:xfrm>
            <a:off x="6136989" y="2305604"/>
            <a:ext cx="5176800" cy="3880800"/>
          </a:xfrm>
          <a:prstGeom prst="rect">
            <a:avLst/>
          </a:prstGeom>
        </p:spPr>
      </p:pic>
    </p:spTree>
    <p:extLst>
      <p:ext uri="{BB962C8B-B14F-4D97-AF65-F5344CB8AC3E}">
        <p14:creationId xmlns:p14="http://schemas.microsoft.com/office/powerpoint/2010/main" val="27536772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results</a:t>
            </a:r>
            <a:br>
              <a:rPr lang="en-US" altLang="zh-TW" dirty="0"/>
            </a:b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77334" y="2280904"/>
            <a:ext cx="5175249" cy="3881437"/>
          </a:xfrm>
        </p:spPr>
      </p:pic>
      <p:pic>
        <p:nvPicPr>
          <p:cNvPr id="5" name="圖片 4"/>
          <p:cNvPicPr/>
          <p:nvPr/>
        </p:nvPicPr>
        <p:blipFill>
          <a:blip r:embed="rId3" cstate="print">
            <a:extLst>
              <a:ext uri="{28A0092B-C50C-407E-A947-70E740481C1C}">
                <a14:useLocalDpi xmlns:a14="http://schemas.microsoft.com/office/drawing/2010/main" val="0"/>
              </a:ext>
            </a:extLst>
          </a:blip>
          <a:stretch>
            <a:fillRect/>
          </a:stretch>
        </p:blipFill>
        <p:spPr>
          <a:xfrm>
            <a:off x="6064800" y="2281541"/>
            <a:ext cx="5176800" cy="3880800"/>
          </a:xfrm>
          <a:prstGeom prst="rect">
            <a:avLst/>
          </a:prstGeom>
        </p:spPr>
      </p:pic>
    </p:spTree>
    <p:extLst>
      <p:ext uri="{BB962C8B-B14F-4D97-AF65-F5344CB8AC3E}">
        <p14:creationId xmlns:p14="http://schemas.microsoft.com/office/powerpoint/2010/main" val="21099688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sp>
        <p:nvSpPr>
          <p:cNvPr id="3" name="內容版面配置區 2"/>
          <p:cNvSpPr>
            <a:spLocks noGrp="1"/>
          </p:cNvSpPr>
          <p:nvPr>
            <p:ph idx="1"/>
          </p:nvPr>
        </p:nvSpPr>
        <p:spPr/>
        <p:txBody>
          <a:bodyPr>
            <a:normAutofit fontScale="85000" lnSpcReduction="20000"/>
          </a:bodyPr>
          <a:lstStyle/>
          <a:p>
            <a:pPr>
              <a:lnSpc>
                <a:spcPct val="200000"/>
              </a:lnSpc>
            </a:pPr>
            <a:r>
              <a:rPr lang="en-US" altLang="zh-TW" dirty="0" smtClean="0"/>
              <a:t>Introduction</a:t>
            </a:r>
          </a:p>
          <a:p>
            <a:pPr>
              <a:lnSpc>
                <a:spcPct val="200000"/>
              </a:lnSpc>
            </a:pPr>
            <a:r>
              <a:rPr lang="en-US" altLang="zh-TW" dirty="0" smtClean="0"/>
              <a:t>Process </a:t>
            </a:r>
          </a:p>
          <a:p>
            <a:pPr>
              <a:lnSpc>
                <a:spcPct val="200000"/>
              </a:lnSpc>
            </a:pPr>
            <a:r>
              <a:rPr lang="en-US" altLang="zh-TW" dirty="0" smtClean="0"/>
              <a:t>Theories</a:t>
            </a:r>
          </a:p>
          <a:p>
            <a:pPr>
              <a:lnSpc>
                <a:spcPct val="200000"/>
              </a:lnSpc>
            </a:pPr>
            <a:r>
              <a:rPr lang="en-US" altLang="zh-TW" dirty="0" smtClean="0"/>
              <a:t>Experiment results</a:t>
            </a:r>
          </a:p>
          <a:p>
            <a:pPr>
              <a:lnSpc>
                <a:spcPct val="200000"/>
              </a:lnSpc>
            </a:pPr>
            <a:r>
              <a:rPr lang="en-US" altLang="zh-TW" dirty="0" smtClean="0"/>
              <a:t>Conclusion</a:t>
            </a:r>
          </a:p>
          <a:p>
            <a:pPr>
              <a:lnSpc>
                <a:spcPct val="200000"/>
              </a:lnSpc>
            </a:pPr>
            <a:r>
              <a:rPr lang="en-US" altLang="zh-TW" dirty="0" smtClean="0"/>
              <a:t>Reference</a:t>
            </a:r>
          </a:p>
          <a:p>
            <a:pPr>
              <a:lnSpc>
                <a:spcPct val="200000"/>
              </a:lnSpc>
            </a:pPr>
            <a:r>
              <a:rPr lang="en-US" altLang="zh-TW" dirty="0" smtClean="0"/>
              <a:t>Contribution</a:t>
            </a:r>
          </a:p>
          <a:p>
            <a:pPr>
              <a:lnSpc>
                <a:spcPct val="200000"/>
              </a:lnSpc>
            </a:pPr>
            <a:endParaRPr lang="en-US" altLang="zh-TW" dirty="0" smtClean="0"/>
          </a:p>
          <a:p>
            <a:pPr>
              <a:lnSpc>
                <a:spcPct val="200000"/>
              </a:lnSpc>
            </a:pPr>
            <a:endParaRPr lang="zh-TW" altLang="en-US" dirty="0"/>
          </a:p>
        </p:txBody>
      </p:sp>
    </p:spTree>
    <p:extLst>
      <p:ext uri="{BB962C8B-B14F-4D97-AF65-F5344CB8AC3E}">
        <p14:creationId xmlns:p14="http://schemas.microsoft.com/office/powerpoint/2010/main" val="35839111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results</a:t>
            </a:r>
            <a:br>
              <a:rPr lang="en-US" altLang="zh-TW" dirty="0"/>
            </a:b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77334" y="2208715"/>
            <a:ext cx="5175249" cy="3881437"/>
          </a:xfrm>
        </p:spPr>
      </p:pic>
      <p:pic>
        <p:nvPicPr>
          <p:cNvPr id="5" name="圖片 4"/>
          <p:cNvPicPr/>
          <p:nvPr/>
        </p:nvPicPr>
        <p:blipFill>
          <a:blip r:embed="rId3" cstate="print">
            <a:extLst>
              <a:ext uri="{28A0092B-C50C-407E-A947-70E740481C1C}">
                <a14:useLocalDpi xmlns:a14="http://schemas.microsoft.com/office/drawing/2010/main" val="0"/>
              </a:ext>
            </a:extLst>
          </a:blip>
          <a:stretch>
            <a:fillRect/>
          </a:stretch>
        </p:blipFill>
        <p:spPr>
          <a:xfrm>
            <a:off x="6040736" y="2208715"/>
            <a:ext cx="5176800" cy="3880800"/>
          </a:xfrm>
          <a:prstGeom prst="rect">
            <a:avLst/>
          </a:prstGeom>
        </p:spPr>
      </p:pic>
    </p:spTree>
    <p:extLst>
      <p:ext uri="{BB962C8B-B14F-4D97-AF65-F5344CB8AC3E}">
        <p14:creationId xmlns:p14="http://schemas.microsoft.com/office/powerpoint/2010/main" val="9413271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results</a:t>
            </a:r>
            <a:br>
              <a:rPr lang="en-US" altLang="zh-TW" dirty="0"/>
            </a:b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77334" y="2208714"/>
            <a:ext cx="5175249" cy="3881437"/>
          </a:xfrm>
        </p:spPr>
      </p:pic>
      <p:pic>
        <p:nvPicPr>
          <p:cNvPr id="5" name="圖片 4"/>
          <p:cNvPicPr/>
          <p:nvPr/>
        </p:nvPicPr>
        <p:blipFill>
          <a:blip r:embed="rId3" cstate="print">
            <a:extLst>
              <a:ext uri="{28A0092B-C50C-407E-A947-70E740481C1C}">
                <a14:useLocalDpi xmlns:a14="http://schemas.microsoft.com/office/drawing/2010/main" val="0"/>
              </a:ext>
            </a:extLst>
          </a:blip>
          <a:stretch>
            <a:fillRect/>
          </a:stretch>
        </p:blipFill>
        <p:spPr>
          <a:xfrm>
            <a:off x="6083394" y="2209351"/>
            <a:ext cx="5176800" cy="3880800"/>
          </a:xfrm>
          <a:prstGeom prst="rect">
            <a:avLst/>
          </a:prstGeom>
        </p:spPr>
      </p:pic>
    </p:spTree>
    <p:extLst>
      <p:ext uri="{BB962C8B-B14F-4D97-AF65-F5344CB8AC3E}">
        <p14:creationId xmlns:p14="http://schemas.microsoft.com/office/powerpoint/2010/main" val="35534745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results</a:t>
            </a:r>
            <a:br>
              <a:rPr lang="en-US" altLang="zh-TW" dirty="0"/>
            </a:b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77334" y="2208714"/>
            <a:ext cx="5175249" cy="3881437"/>
          </a:xfrm>
        </p:spPr>
      </p:pic>
      <p:pic>
        <p:nvPicPr>
          <p:cNvPr id="5" name="圖片 4"/>
          <p:cNvPicPr/>
          <p:nvPr/>
        </p:nvPicPr>
        <p:blipFill>
          <a:blip r:embed="rId3" cstate="print">
            <a:extLst>
              <a:ext uri="{28A0092B-C50C-407E-A947-70E740481C1C}">
                <a14:useLocalDpi xmlns:a14="http://schemas.microsoft.com/office/drawing/2010/main" val="0"/>
              </a:ext>
            </a:extLst>
          </a:blip>
          <a:stretch>
            <a:fillRect/>
          </a:stretch>
        </p:blipFill>
        <p:spPr>
          <a:xfrm>
            <a:off x="5944484" y="2208714"/>
            <a:ext cx="5176800" cy="3880800"/>
          </a:xfrm>
          <a:prstGeom prst="rect">
            <a:avLst/>
          </a:prstGeom>
        </p:spPr>
      </p:pic>
    </p:spTree>
    <p:extLst>
      <p:ext uri="{BB962C8B-B14F-4D97-AF65-F5344CB8AC3E}">
        <p14:creationId xmlns:p14="http://schemas.microsoft.com/office/powerpoint/2010/main" val="23322927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results</a:t>
            </a:r>
            <a:br>
              <a:rPr lang="en-US" altLang="zh-TW" dirty="0"/>
            </a:b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77334" y="2232778"/>
            <a:ext cx="5175249" cy="3881437"/>
          </a:xfrm>
        </p:spPr>
      </p:pic>
      <p:pic>
        <p:nvPicPr>
          <p:cNvPr id="5" name="圖片 4"/>
          <p:cNvPicPr/>
          <p:nvPr/>
        </p:nvPicPr>
        <p:blipFill>
          <a:blip r:embed="rId3" cstate="print">
            <a:extLst>
              <a:ext uri="{28A0092B-C50C-407E-A947-70E740481C1C}">
                <a14:useLocalDpi xmlns:a14="http://schemas.microsoft.com/office/drawing/2010/main" val="0"/>
              </a:ext>
            </a:extLst>
          </a:blip>
          <a:stretch>
            <a:fillRect/>
          </a:stretch>
        </p:blipFill>
        <p:spPr>
          <a:xfrm>
            <a:off x="6016674" y="2233415"/>
            <a:ext cx="5176800" cy="3880800"/>
          </a:xfrm>
          <a:prstGeom prst="rect">
            <a:avLst/>
          </a:prstGeom>
        </p:spPr>
      </p:pic>
    </p:spTree>
    <p:extLst>
      <p:ext uri="{BB962C8B-B14F-4D97-AF65-F5344CB8AC3E}">
        <p14:creationId xmlns:p14="http://schemas.microsoft.com/office/powerpoint/2010/main" val="22831920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results</a:t>
            </a:r>
            <a:br>
              <a:rPr lang="en-US" altLang="zh-TW" dirty="0"/>
            </a:b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77334" y="2088398"/>
            <a:ext cx="5175249" cy="3881437"/>
          </a:xfrm>
        </p:spPr>
      </p:pic>
      <p:pic>
        <p:nvPicPr>
          <p:cNvPr id="5" name="圖片 4"/>
          <p:cNvPicPr/>
          <p:nvPr/>
        </p:nvPicPr>
        <p:blipFill>
          <a:blip r:embed="rId3" cstate="print">
            <a:extLst>
              <a:ext uri="{28A0092B-C50C-407E-A947-70E740481C1C}">
                <a14:useLocalDpi xmlns:a14="http://schemas.microsoft.com/office/drawing/2010/main" val="0"/>
              </a:ext>
            </a:extLst>
          </a:blip>
          <a:stretch>
            <a:fillRect/>
          </a:stretch>
        </p:blipFill>
        <p:spPr>
          <a:xfrm>
            <a:off x="5992610" y="2088398"/>
            <a:ext cx="5176800" cy="3880800"/>
          </a:xfrm>
          <a:prstGeom prst="rect">
            <a:avLst/>
          </a:prstGeom>
        </p:spPr>
      </p:pic>
    </p:spTree>
    <p:extLst>
      <p:ext uri="{BB962C8B-B14F-4D97-AF65-F5344CB8AC3E}">
        <p14:creationId xmlns:p14="http://schemas.microsoft.com/office/powerpoint/2010/main" val="6380699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results</a:t>
            </a:r>
            <a:br>
              <a:rPr lang="en-US" altLang="zh-TW" dirty="0"/>
            </a:b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77334" y="2136525"/>
            <a:ext cx="5175249" cy="3881437"/>
          </a:xfrm>
        </p:spPr>
      </p:pic>
      <p:pic>
        <p:nvPicPr>
          <p:cNvPr id="5" name="圖片 4"/>
          <p:cNvPicPr/>
          <p:nvPr/>
        </p:nvPicPr>
        <p:blipFill>
          <a:blip r:embed="rId3" cstate="print">
            <a:extLst>
              <a:ext uri="{28A0092B-C50C-407E-A947-70E740481C1C}">
                <a14:useLocalDpi xmlns:a14="http://schemas.microsoft.com/office/drawing/2010/main" val="0"/>
              </a:ext>
            </a:extLst>
          </a:blip>
          <a:stretch>
            <a:fillRect/>
          </a:stretch>
        </p:blipFill>
        <p:spPr>
          <a:xfrm>
            <a:off x="6011204" y="2137162"/>
            <a:ext cx="5176800" cy="3880800"/>
          </a:xfrm>
          <a:prstGeom prst="rect">
            <a:avLst/>
          </a:prstGeom>
        </p:spPr>
      </p:pic>
    </p:spTree>
    <p:extLst>
      <p:ext uri="{BB962C8B-B14F-4D97-AF65-F5344CB8AC3E}">
        <p14:creationId xmlns:p14="http://schemas.microsoft.com/office/powerpoint/2010/main" val="30040262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results</a:t>
            </a:r>
            <a:br>
              <a:rPr lang="en-US" altLang="zh-TW" dirty="0"/>
            </a:b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77334" y="2256840"/>
            <a:ext cx="5175249" cy="3881437"/>
          </a:xfrm>
        </p:spPr>
      </p:pic>
      <p:pic>
        <p:nvPicPr>
          <p:cNvPr id="5" name="圖片 4"/>
          <p:cNvPicPr/>
          <p:nvPr/>
        </p:nvPicPr>
        <p:blipFill>
          <a:blip r:embed="rId3" cstate="print">
            <a:extLst>
              <a:ext uri="{28A0092B-C50C-407E-A947-70E740481C1C}">
                <a14:useLocalDpi xmlns:a14="http://schemas.microsoft.com/office/drawing/2010/main" val="0"/>
              </a:ext>
            </a:extLst>
          </a:blip>
          <a:stretch>
            <a:fillRect/>
          </a:stretch>
        </p:blipFill>
        <p:spPr>
          <a:xfrm>
            <a:off x="5992611" y="2279440"/>
            <a:ext cx="5176800" cy="3880800"/>
          </a:xfrm>
          <a:prstGeom prst="rect">
            <a:avLst/>
          </a:prstGeom>
        </p:spPr>
      </p:pic>
    </p:spTree>
    <p:extLst>
      <p:ext uri="{BB962C8B-B14F-4D97-AF65-F5344CB8AC3E}">
        <p14:creationId xmlns:p14="http://schemas.microsoft.com/office/powerpoint/2010/main" val="37478682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results</a:t>
            </a:r>
            <a:br>
              <a:rPr lang="en-US" altLang="zh-TW" dirty="0"/>
            </a:b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77334" y="2160588"/>
            <a:ext cx="5175249" cy="3881437"/>
          </a:xfrm>
        </p:spPr>
      </p:pic>
      <p:pic>
        <p:nvPicPr>
          <p:cNvPr id="5" name="圖片 4"/>
          <p:cNvPicPr/>
          <p:nvPr/>
        </p:nvPicPr>
        <p:blipFill>
          <a:blip r:embed="rId3" cstate="print">
            <a:extLst>
              <a:ext uri="{28A0092B-C50C-407E-A947-70E740481C1C}">
                <a14:useLocalDpi xmlns:a14="http://schemas.microsoft.com/office/drawing/2010/main" val="0"/>
              </a:ext>
            </a:extLst>
          </a:blip>
          <a:stretch>
            <a:fillRect/>
          </a:stretch>
        </p:blipFill>
        <p:spPr>
          <a:xfrm>
            <a:off x="5992611" y="2161225"/>
            <a:ext cx="5176800" cy="3880800"/>
          </a:xfrm>
          <a:prstGeom prst="rect">
            <a:avLst/>
          </a:prstGeom>
        </p:spPr>
      </p:pic>
    </p:spTree>
    <p:extLst>
      <p:ext uri="{BB962C8B-B14F-4D97-AF65-F5344CB8AC3E}">
        <p14:creationId xmlns:p14="http://schemas.microsoft.com/office/powerpoint/2010/main" val="6148980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results</a:t>
            </a:r>
            <a:br>
              <a:rPr lang="en-US" altLang="zh-TW" dirty="0"/>
            </a:b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77334" y="2184651"/>
            <a:ext cx="5175249" cy="3881437"/>
          </a:xfrm>
        </p:spPr>
      </p:pic>
      <p:pic>
        <p:nvPicPr>
          <p:cNvPr id="5" name="圖片 4"/>
          <p:cNvPicPr/>
          <p:nvPr/>
        </p:nvPicPr>
        <p:blipFill>
          <a:blip r:embed="rId3" cstate="print">
            <a:extLst>
              <a:ext uri="{28A0092B-C50C-407E-A947-70E740481C1C}">
                <a14:useLocalDpi xmlns:a14="http://schemas.microsoft.com/office/drawing/2010/main" val="0"/>
              </a:ext>
            </a:extLst>
          </a:blip>
          <a:stretch>
            <a:fillRect/>
          </a:stretch>
        </p:blipFill>
        <p:spPr>
          <a:xfrm>
            <a:off x="6233243" y="2184651"/>
            <a:ext cx="5176800" cy="3880800"/>
          </a:xfrm>
          <a:prstGeom prst="rect">
            <a:avLst/>
          </a:prstGeom>
        </p:spPr>
      </p:pic>
    </p:spTree>
    <p:extLst>
      <p:ext uri="{BB962C8B-B14F-4D97-AF65-F5344CB8AC3E}">
        <p14:creationId xmlns:p14="http://schemas.microsoft.com/office/powerpoint/2010/main" val="25449139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results</a:t>
            </a:r>
            <a:endParaRPr lang="zh-TW" altLang="en-US" dirty="0"/>
          </a:p>
        </p:txBody>
      </p:sp>
      <p:pic>
        <p:nvPicPr>
          <p:cNvPr id="4" name="內容版面配置區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078327" y="1930400"/>
            <a:ext cx="5175249" cy="3881437"/>
          </a:xfrm>
        </p:spPr>
      </p:pic>
      <p:pic>
        <p:nvPicPr>
          <p:cNvPr id="5" name="圖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334" y="1931037"/>
            <a:ext cx="5174400" cy="3880800"/>
          </a:xfrm>
          <a:prstGeom prst="rect">
            <a:avLst/>
          </a:prstGeom>
        </p:spPr>
      </p:pic>
    </p:spTree>
    <p:extLst>
      <p:ext uri="{BB962C8B-B14F-4D97-AF65-F5344CB8AC3E}">
        <p14:creationId xmlns:p14="http://schemas.microsoft.com/office/powerpoint/2010/main" val="23916560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Introduction</a:t>
            </a:r>
            <a:endParaRPr lang="zh-TW" altLang="en-US" dirty="0"/>
          </a:p>
        </p:txBody>
      </p:sp>
      <p:sp>
        <p:nvSpPr>
          <p:cNvPr id="3" name="內容版面配置區 2"/>
          <p:cNvSpPr>
            <a:spLocks noGrp="1"/>
          </p:cNvSpPr>
          <p:nvPr>
            <p:ph idx="1"/>
          </p:nvPr>
        </p:nvSpPr>
        <p:spPr/>
        <p:txBody>
          <a:bodyPr>
            <a:normAutofit lnSpcReduction="10000"/>
          </a:bodyPr>
          <a:lstStyle/>
          <a:p>
            <a:pPr>
              <a:lnSpc>
                <a:spcPct val="200000"/>
              </a:lnSpc>
            </a:pPr>
            <a:r>
              <a:rPr lang="en-US" altLang="zh-TW" dirty="0" smtClean="0"/>
              <a:t>This final project introduce a method of image processing. We code this program on Visual Studio 2012 and </a:t>
            </a:r>
            <a:r>
              <a:rPr lang="en-US" altLang="zh-TW" smtClean="0"/>
              <a:t>basically </a:t>
            </a:r>
            <a:r>
              <a:rPr lang="en-US" altLang="zh-TW" smtClean="0"/>
              <a:t>use </a:t>
            </a:r>
            <a:r>
              <a:rPr lang="en-US" altLang="zh-TW" dirty="0" smtClean="0"/>
              <a:t>in C with the library of </a:t>
            </a:r>
            <a:r>
              <a:rPr lang="en-US" altLang="zh-TW" dirty="0" err="1" smtClean="0"/>
              <a:t>OpenCV</a:t>
            </a:r>
            <a:r>
              <a:rPr lang="en-US" altLang="zh-TW" dirty="0" smtClean="0"/>
              <a:t>. Users can input an image, then select a kind of modes. There are three modes, the first one is no-light mode, the second one is light mode with books, and the third one is light mode with papers. When the users choose a mode, system will target the front cover of the book or paper and calculate the time during the process. </a:t>
            </a:r>
            <a:endParaRPr lang="zh-TW" altLang="en-US" dirty="0"/>
          </a:p>
        </p:txBody>
      </p:sp>
    </p:spTree>
    <p:extLst>
      <p:ext uri="{BB962C8B-B14F-4D97-AF65-F5344CB8AC3E}">
        <p14:creationId xmlns:p14="http://schemas.microsoft.com/office/powerpoint/2010/main" val="7252896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results</a:t>
            </a:r>
            <a:endParaRPr lang="zh-TW" altLang="en-US" dirty="0"/>
          </a:p>
        </p:txBody>
      </p:sp>
      <p:pic>
        <p:nvPicPr>
          <p:cNvPr id="4" name="內容版面配置區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201357" y="1930400"/>
            <a:ext cx="5175249" cy="3881437"/>
          </a:xfrm>
        </p:spPr>
      </p:pic>
      <p:pic>
        <p:nvPicPr>
          <p:cNvPr id="5" name="圖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700" y="1931037"/>
            <a:ext cx="5174400" cy="3880800"/>
          </a:xfrm>
          <a:prstGeom prst="rect">
            <a:avLst/>
          </a:prstGeom>
        </p:spPr>
      </p:pic>
    </p:spTree>
    <p:extLst>
      <p:ext uri="{BB962C8B-B14F-4D97-AF65-F5344CB8AC3E}">
        <p14:creationId xmlns:p14="http://schemas.microsoft.com/office/powerpoint/2010/main" val="5531428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results</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1352300702"/>
              </p:ext>
            </p:extLst>
          </p:nvPr>
        </p:nvGraphicFramePr>
        <p:xfrm>
          <a:off x="1823356" y="1608364"/>
          <a:ext cx="6349095" cy="5030560"/>
        </p:xfrm>
        <a:graphic>
          <a:graphicData uri="http://schemas.openxmlformats.org/drawingml/2006/table">
            <a:tbl>
              <a:tblPr firstRow="1" firstCol="1" bandRow="1">
                <a:tableStyleId>{5C22544A-7EE6-4342-B048-85BDC9FD1C3A}</a:tableStyleId>
              </a:tblPr>
              <a:tblGrid>
                <a:gridCol w="2116365"/>
                <a:gridCol w="2116365"/>
                <a:gridCol w="2116365"/>
              </a:tblGrid>
              <a:tr h="314410">
                <a:tc>
                  <a:txBody>
                    <a:bodyPr/>
                    <a:lstStyle/>
                    <a:p>
                      <a:pPr algn="ctr">
                        <a:spcBef>
                          <a:spcPts val="600"/>
                        </a:spcBef>
                        <a:spcAft>
                          <a:spcPts val="0"/>
                        </a:spcAft>
                        <a:tabLst>
                          <a:tab pos="270510" algn="l"/>
                        </a:tabLst>
                      </a:pPr>
                      <a:r>
                        <a:rPr lang="zh-TW" sz="1800" dirty="0">
                          <a:effectLst/>
                        </a:rPr>
                        <a:t>檔名</a:t>
                      </a:r>
                      <a:endParaRPr lang="zh-TW" sz="1800" dirty="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spcBef>
                          <a:spcPts val="600"/>
                        </a:spcBef>
                        <a:spcAft>
                          <a:spcPts val="0"/>
                        </a:spcAft>
                        <a:tabLst>
                          <a:tab pos="270510" algn="l"/>
                        </a:tabLst>
                      </a:pPr>
                      <a:r>
                        <a:rPr lang="zh-TW" sz="1800" dirty="0">
                          <a:effectLst/>
                        </a:rPr>
                        <a:t>時間</a:t>
                      </a:r>
                      <a:r>
                        <a:rPr lang="en-US" sz="1800" dirty="0">
                          <a:effectLst/>
                        </a:rPr>
                        <a:t>(sec)</a:t>
                      </a:r>
                      <a:endParaRPr lang="zh-TW" sz="1800" dirty="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spcBef>
                          <a:spcPts val="600"/>
                        </a:spcBef>
                        <a:spcAft>
                          <a:spcPts val="0"/>
                        </a:spcAft>
                        <a:tabLst>
                          <a:tab pos="270510" algn="l"/>
                        </a:tabLst>
                      </a:pPr>
                      <a:r>
                        <a:rPr lang="zh-TW" sz="1800" dirty="0">
                          <a:effectLst/>
                        </a:rPr>
                        <a:t>是否成功</a:t>
                      </a:r>
                      <a:endParaRPr lang="zh-TW" sz="1800" dirty="0">
                        <a:effectLst/>
                        <a:latin typeface="Times New Roman" panose="02020603050405020304" pitchFamily="18" charset="0"/>
                        <a:ea typeface="新細明體" panose="02020500000000000000" pitchFamily="18" charset="-120"/>
                      </a:endParaRPr>
                    </a:p>
                  </a:txBody>
                  <a:tcPr marL="68580" marR="68580" marT="0" marB="0"/>
                </a:tc>
              </a:tr>
              <a:tr h="314410">
                <a:tc>
                  <a:txBody>
                    <a:bodyPr/>
                    <a:lstStyle/>
                    <a:p>
                      <a:pPr algn="ctr">
                        <a:spcBef>
                          <a:spcPts val="600"/>
                        </a:spcBef>
                        <a:spcAft>
                          <a:spcPts val="0"/>
                        </a:spcAft>
                        <a:tabLst>
                          <a:tab pos="270510" algn="l"/>
                        </a:tabLst>
                      </a:pPr>
                      <a:r>
                        <a:rPr lang="en-US" sz="1800" dirty="0">
                          <a:effectLst/>
                        </a:rPr>
                        <a:t>IMG_2334</a:t>
                      </a:r>
                      <a:endParaRPr lang="zh-TW" sz="1800" dirty="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spcBef>
                          <a:spcPts val="600"/>
                        </a:spcBef>
                        <a:spcAft>
                          <a:spcPts val="0"/>
                        </a:spcAft>
                        <a:tabLst>
                          <a:tab pos="270510" algn="l"/>
                        </a:tabLst>
                      </a:pPr>
                      <a:r>
                        <a:rPr lang="en-US" sz="1800" dirty="0">
                          <a:effectLst/>
                        </a:rPr>
                        <a:t>0.313</a:t>
                      </a:r>
                      <a:endParaRPr lang="zh-TW" sz="1800" dirty="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spcBef>
                          <a:spcPts val="600"/>
                        </a:spcBef>
                        <a:spcAft>
                          <a:spcPts val="0"/>
                        </a:spcAft>
                        <a:tabLst>
                          <a:tab pos="270510" algn="l"/>
                        </a:tabLst>
                      </a:pPr>
                      <a:r>
                        <a:rPr lang="zh-TW" sz="1800" dirty="0">
                          <a:effectLst/>
                        </a:rPr>
                        <a:t>是</a:t>
                      </a:r>
                      <a:endParaRPr lang="zh-TW" sz="1800" dirty="0">
                        <a:effectLst/>
                        <a:latin typeface="Times New Roman" panose="02020603050405020304" pitchFamily="18" charset="0"/>
                        <a:ea typeface="新細明體" panose="02020500000000000000" pitchFamily="18" charset="-120"/>
                      </a:endParaRPr>
                    </a:p>
                  </a:txBody>
                  <a:tcPr marL="68580" marR="68580" marT="0" marB="0"/>
                </a:tc>
              </a:tr>
              <a:tr h="314410">
                <a:tc>
                  <a:txBody>
                    <a:bodyPr/>
                    <a:lstStyle/>
                    <a:p>
                      <a:pPr algn="ctr">
                        <a:spcBef>
                          <a:spcPts val="600"/>
                        </a:spcBef>
                        <a:spcAft>
                          <a:spcPts val="0"/>
                        </a:spcAft>
                        <a:tabLst>
                          <a:tab pos="270510" algn="l"/>
                        </a:tabLst>
                      </a:pPr>
                      <a:r>
                        <a:rPr lang="en-US" sz="1800" dirty="0">
                          <a:effectLst/>
                        </a:rPr>
                        <a:t>IMG_2335</a:t>
                      </a:r>
                      <a:endParaRPr lang="zh-TW" sz="1800" dirty="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spcBef>
                          <a:spcPts val="600"/>
                        </a:spcBef>
                        <a:spcAft>
                          <a:spcPts val="0"/>
                        </a:spcAft>
                        <a:tabLst>
                          <a:tab pos="270510" algn="l"/>
                        </a:tabLst>
                      </a:pPr>
                      <a:r>
                        <a:rPr lang="en-US" sz="1800" dirty="0">
                          <a:effectLst/>
                        </a:rPr>
                        <a:t>0.359</a:t>
                      </a:r>
                      <a:endParaRPr lang="zh-TW" sz="1800" dirty="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spcBef>
                          <a:spcPts val="600"/>
                        </a:spcBef>
                        <a:spcAft>
                          <a:spcPts val="0"/>
                        </a:spcAft>
                        <a:tabLst>
                          <a:tab pos="270510" algn="l"/>
                        </a:tabLst>
                      </a:pPr>
                      <a:r>
                        <a:rPr lang="zh-TW" sz="1800" dirty="0">
                          <a:effectLst/>
                        </a:rPr>
                        <a:t>是</a:t>
                      </a:r>
                      <a:endParaRPr lang="zh-TW" sz="1800" dirty="0">
                        <a:effectLst/>
                        <a:latin typeface="Times New Roman" panose="02020603050405020304" pitchFamily="18" charset="0"/>
                        <a:ea typeface="新細明體" panose="02020500000000000000" pitchFamily="18" charset="-120"/>
                      </a:endParaRPr>
                    </a:p>
                  </a:txBody>
                  <a:tcPr marL="68580" marR="68580" marT="0" marB="0"/>
                </a:tc>
              </a:tr>
              <a:tr h="314410">
                <a:tc>
                  <a:txBody>
                    <a:bodyPr/>
                    <a:lstStyle/>
                    <a:p>
                      <a:pPr algn="ctr">
                        <a:spcBef>
                          <a:spcPts val="600"/>
                        </a:spcBef>
                        <a:spcAft>
                          <a:spcPts val="0"/>
                        </a:spcAft>
                        <a:tabLst>
                          <a:tab pos="270510" algn="l"/>
                        </a:tabLst>
                      </a:pPr>
                      <a:r>
                        <a:rPr lang="en-US" sz="1800">
                          <a:effectLst/>
                        </a:rPr>
                        <a:t>IMG_2337</a:t>
                      </a:r>
                      <a:endParaRPr lang="zh-TW" sz="180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spcBef>
                          <a:spcPts val="600"/>
                        </a:spcBef>
                        <a:spcAft>
                          <a:spcPts val="0"/>
                        </a:spcAft>
                        <a:tabLst>
                          <a:tab pos="270510" algn="l"/>
                        </a:tabLst>
                      </a:pPr>
                      <a:r>
                        <a:rPr lang="en-US" sz="1800" dirty="0">
                          <a:effectLst/>
                        </a:rPr>
                        <a:t>0.344</a:t>
                      </a:r>
                      <a:endParaRPr lang="zh-TW" sz="1800" dirty="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spcBef>
                          <a:spcPts val="600"/>
                        </a:spcBef>
                        <a:spcAft>
                          <a:spcPts val="0"/>
                        </a:spcAft>
                        <a:tabLst>
                          <a:tab pos="270510" algn="l"/>
                        </a:tabLst>
                      </a:pPr>
                      <a:r>
                        <a:rPr lang="zh-TW" sz="1800" dirty="0">
                          <a:effectLst/>
                        </a:rPr>
                        <a:t>否</a:t>
                      </a:r>
                      <a:endParaRPr lang="zh-TW" sz="1800" dirty="0">
                        <a:effectLst/>
                        <a:latin typeface="Times New Roman" panose="02020603050405020304" pitchFamily="18" charset="0"/>
                        <a:ea typeface="新細明體" panose="02020500000000000000" pitchFamily="18" charset="-120"/>
                      </a:endParaRPr>
                    </a:p>
                  </a:txBody>
                  <a:tcPr marL="68580" marR="68580" marT="0" marB="0"/>
                </a:tc>
              </a:tr>
              <a:tr h="314410">
                <a:tc>
                  <a:txBody>
                    <a:bodyPr/>
                    <a:lstStyle/>
                    <a:p>
                      <a:pPr algn="ctr">
                        <a:spcBef>
                          <a:spcPts val="600"/>
                        </a:spcBef>
                        <a:spcAft>
                          <a:spcPts val="0"/>
                        </a:spcAft>
                        <a:tabLst>
                          <a:tab pos="270510" algn="l"/>
                        </a:tabLst>
                      </a:pPr>
                      <a:r>
                        <a:rPr lang="en-US" sz="1800">
                          <a:effectLst/>
                        </a:rPr>
                        <a:t>IMG_2338</a:t>
                      </a:r>
                      <a:endParaRPr lang="zh-TW" sz="180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spcBef>
                          <a:spcPts val="600"/>
                        </a:spcBef>
                        <a:spcAft>
                          <a:spcPts val="0"/>
                        </a:spcAft>
                        <a:tabLst>
                          <a:tab pos="270510" algn="l"/>
                        </a:tabLst>
                      </a:pPr>
                      <a:r>
                        <a:rPr lang="en-US" sz="1800" dirty="0">
                          <a:effectLst/>
                        </a:rPr>
                        <a:t>0.344</a:t>
                      </a:r>
                      <a:endParaRPr lang="zh-TW" sz="1800" dirty="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spcBef>
                          <a:spcPts val="600"/>
                        </a:spcBef>
                        <a:spcAft>
                          <a:spcPts val="0"/>
                        </a:spcAft>
                        <a:tabLst>
                          <a:tab pos="270510" algn="l"/>
                        </a:tabLst>
                      </a:pPr>
                      <a:r>
                        <a:rPr lang="zh-TW" sz="1800" dirty="0">
                          <a:effectLst/>
                        </a:rPr>
                        <a:t>是</a:t>
                      </a:r>
                      <a:endParaRPr lang="zh-TW" sz="1800" dirty="0">
                        <a:effectLst/>
                        <a:latin typeface="Times New Roman" panose="02020603050405020304" pitchFamily="18" charset="0"/>
                        <a:ea typeface="新細明體" panose="02020500000000000000" pitchFamily="18" charset="-120"/>
                      </a:endParaRPr>
                    </a:p>
                  </a:txBody>
                  <a:tcPr marL="68580" marR="68580" marT="0" marB="0"/>
                </a:tc>
              </a:tr>
              <a:tr h="314410">
                <a:tc>
                  <a:txBody>
                    <a:bodyPr/>
                    <a:lstStyle/>
                    <a:p>
                      <a:pPr algn="ctr">
                        <a:spcBef>
                          <a:spcPts val="600"/>
                        </a:spcBef>
                        <a:spcAft>
                          <a:spcPts val="0"/>
                        </a:spcAft>
                        <a:tabLst>
                          <a:tab pos="270510" algn="l"/>
                        </a:tabLst>
                      </a:pPr>
                      <a:r>
                        <a:rPr lang="en-US" sz="1800">
                          <a:effectLst/>
                        </a:rPr>
                        <a:t>IMG_2339</a:t>
                      </a:r>
                      <a:endParaRPr lang="zh-TW" sz="180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spcBef>
                          <a:spcPts val="600"/>
                        </a:spcBef>
                        <a:spcAft>
                          <a:spcPts val="0"/>
                        </a:spcAft>
                        <a:tabLst>
                          <a:tab pos="270510" algn="l"/>
                        </a:tabLst>
                      </a:pPr>
                      <a:r>
                        <a:rPr lang="en-US" sz="1800" dirty="0">
                          <a:effectLst/>
                        </a:rPr>
                        <a:t>0.328</a:t>
                      </a:r>
                      <a:endParaRPr lang="zh-TW" sz="1800" dirty="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spcBef>
                          <a:spcPts val="600"/>
                        </a:spcBef>
                        <a:spcAft>
                          <a:spcPts val="0"/>
                        </a:spcAft>
                        <a:tabLst>
                          <a:tab pos="270510" algn="l"/>
                        </a:tabLst>
                      </a:pPr>
                      <a:r>
                        <a:rPr lang="zh-TW" sz="1800" dirty="0">
                          <a:effectLst/>
                        </a:rPr>
                        <a:t>是</a:t>
                      </a:r>
                      <a:endParaRPr lang="zh-TW" sz="1800" dirty="0">
                        <a:effectLst/>
                        <a:latin typeface="Times New Roman" panose="02020603050405020304" pitchFamily="18" charset="0"/>
                        <a:ea typeface="新細明體" panose="02020500000000000000" pitchFamily="18" charset="-120"/>
                      </a:endParaRPr>
                    </a:p>
                  </a:txBody>
                  <a:tcPr marL="68580" marR="68580" marT="0" marB="0"/>
                </a:tc>
              </a:tr>
              <a:tr h="314410">
                <a:tc>
                  <a:txBody>
                    <a:bodyPr/>
                    <a:lstStyle/>
                    <a:p>
                      <a:pPr algn="ctr">
                        <a:spcBef>
                          <a:spcPts val="600"/>
                        </a:spcBef>
                        <a:spcAft>
                          <a:spcPts val="0"/>
                        </a:spcAft>
                        <a:tabLst>
                          <a:tab pos="270510" algn="l"/>
                        </a:tabLst>
                      </a:pPr>
                      <a:r>
                        <a:rPr lang="en-US" sz="1800">
                          <a:effectLst/>
                        </a:rPr>
                        <a:t>IMG_2342</a:t>
                      </a:r>
                      <a:endParaRPr lang="zh-TW" sz="180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spcBef>
                          <a:spcPts val="600"/>
                        </a:spcBef>
                        <a:spcAft>
                          <a:spcPts val="0"/>
                        </a:spcAft>
                        <a:tabLst>
                          <a:tab pos="270510" algn="l"/>
                        </a:tabLst>
                      </a:pPr>
                      <a:r>
                        <a:rPr lang="en-US" sz="1800" dirty="0">
                          <a:effectLst/>
                        </a:rPr>
                        <a:t>0.359</a:t>
                      </a:r>
                      <a:endParaRPr lang="zh-TW" sz="1800" dirty="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spcBef>
                          <a:spcPts val="600"/>
                        </a:spcBef>
                        <a:spcAft>
                          <a:spcPts val="0"/>
                        </a:spcAft>
                        <a:tabLst>
                          <a:tab pos="270510" algn="l"/>
                        </a:tabLst>
                      </a:pPr>
                      <a:r>
                        <a:rPr lang="zh-TW" sz="1800" dirty="0">
                          <a:effectLst/>
                        </a:rPr>
                        <a:t>是</a:t>
                      </a:r>
                      <a:endParaRPr lang="zh-TW" sz="1800" dirty="0">
                        <a:effectLst/>
                        <a:latin typeface="Times New Roman" panose="02020603050405020304" pitchFamily="18" charset="0"/>
                        <a:ea typeface="新細明體" panose="02020500000000000000" pitchFamily="18" charset="-120"/>
                      </a:endParaRPr>
                    </a:p>
                  </a:txBody>
                  <a:tcPr marL="68580" marR="68580" marT="0" marB="0"/>
                </a:tc>
              </a:tr>
              <a:tr h="314410">
                <a:tc>
                  <a:txBody>
                    <a:bodyPr/>
                    <a:lstStyle/>
                    <a:p>
                      <a:pPr algn="ctr">
                        <a:spcBef>
                          <a:spcPts val="600"/>
                        </a:spcBef>
                        <a:spcAft>
                          <a:spcPts val="0"/>
                        </a:spcAft>
                        <a:tabLst>
                          <a:tab pos="270510" algn="l"/>
                        </a:tabLst>
                      </a:pPr>
                      <a:r>
                        <a:rPr lang="en-US" sz="1800">
                          <a:effectLst/>
                        </a:rPr>
                        <a:t>IMG_2343</a:t>
                      </a:r>
                      <a:endParaRPr lang="zh-TW" sz="180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spcBef>
                          <a:spcPts val="600"/>
                        </a:spcBef>
                        <a:spcAft>
                          <a:spcPts val="0"/>
                        </a:spcAft>
                        <a:tabLst>
                          <a:tab pos="270510" algn="l"/>
                        </a:tabLst>
                      </a:pPr>
                      <a:r>
                        <a:rPr lang="en-US" sz="1800" dirty="0">
                          <a:effectLst/>
                        </a:rPr>
                        <a:t>0.32</a:t>
                      </a:r>
                      <a:endParaRPr lang="zh-TW" sz="1800" dirty="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spcBef>
                          <a:spcPts val="600"/>
                        </a:spcBef>
                        <a:spcAft>
                          <a:spcPts val="0"/>
                        </a:spcAft>
                        <a:tabLst>
                          <a:tab pos="270510" algn="l"/>
                        </a:tabLst>
                      </a:pPr>
                      <a:r>
                        <a:rPr lang="zh-TW" sz="1800" dirty="0">
                          <a:effectLst/>
                        </a:rPr>
                        <a:t>是</a:t>
                      </a:r>
                      <a:endParaRPr lang="zh-TW" sz="1800" dirty="0">
                        <a:effectLst/>
                        <a:latin typeface="Times New Roman" panose="02020603050405020304" pitchFamily="18" charset="0"/>
                        <a:ea typeface="新細明體" panose="02020500000000000000" pitchFamily="18" charset="-120"/>
                      </a:endParaRPr>
                    </a:p>
                  </a:txBody>
                  <a:tcPr marL="68580" marR="68580" marT="0" marB="0"/>
                </a:tc>
              </a:tr>
              <a:tr h="314410">
                <a:tc>
                  <a:txBody>
                    <a:bodyPr/>
                    <a:lstStyle/>
                    <a:p>
                      <a:pPr algn="ctr">
                        <a:spcBef>
                          <a:spcPts val="600"/>
                        </a:spcBef>
                        <a:spcAft>
                          <a:spcPts val="0"/>
                        </a:spcAft>
                        <a:tabLst>
                          <a:tab pos="270510" algn="l"/>
                        </a:tabLst>
                      </a:pPr>
                      <a:r>
                        <a:rPr lang="en-US" sz="1800">
                          <a:effectLst/>
                        </a:rPr>
                        <a:t>IMG_2344</a:t>
                      </a:r>
                      <a:endParaRPr lang="zh-TW" sz="180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spcBef>
                          <a:spcPts val="600"/>
                        </a:spcBef>
                        <a:spcAft>
                          <a:spcPts val="0"/>
                        </a:spcAft>
                        <a:tabLst>
                          <a:tab pos="270510" algn="l"/>
                        </a:tabLst>
                      </a:pPr>
                      <a:r>
                        <a:rPr lang="en-US" sz="1800" dirty="0">
                          <a:effectLst/>
                        </a:rPr>
                        <a:t>0.359</a:t>
                      </a:r>
                      <a:endParaRPr lang="zh-TW" sz="1800" dirty="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spcBef>
                          <a:spcPts val="600"/>
                        </a:spcBef>
                        <a:spcAft>
                          <a:spcPts val="0"/>
                        </a:spcAft>
                        <a:tabLst>
                          <a:tab pos="270510" algn="l"/>
                        </a:tabLst>
                      </a:pPr>
                      <a:r>
                        <a:rPr lang="zh-TW" sz="1800" dirty="0">
                          <a:effectLst/>
                        </a:rPr>
                        <a:t>是</a:t>
                      </a:r>
                      <a:endParaRPr lang="zh-TW" sz="1800" dirty="0">
                        <a:effectLst/>
                        <a:latin typeface="Times New Roman" panose="02020603050405020304" pitchFamily="18" charset="0"/>
                        <a:ea typeface="新細明體" panose="02020500000000000000" pitchFamily="18" charset="-120"/>
                      </a:endParaRPr>
                    </a:p>
                  </a:txBody>
                  <a:tcPr marL="68580" marR="68580" marT="0" marB="0"/>
                </a:tc>
              </a:tr>
              <a:tr h="314410">
                <a:tc>
                  <a:txBody>
                    <a:bodyPr/>
                    <a:lstStyle/>
                    <a:p>
                      <a:pPr algn="ctr">
                        <a:spcBef>
                          <a:spcPts val="600"/>
                        </a:spcBef>
                        <a:spcAft>
                          <a:spcPts val="0"/>
                        </a:spcAft>
                        <a:tabLst>
                          <a:tab pos="270510" algn="l"/>
                        </a:tabLst>
                      </a:pPr>
                      <a:r>
                        <a:rPr lang="en-US" sz="1800">
                          <a:effectLst/>
                        </a:rPr>
                        <a:t>IMG_2355</a:t>
                      </a:r>
                      <a:endParaRPr lang="zh-TW" sz="180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spcBef>
                          <a:spcPts val="600"/>
                        </a:spcBef>
                        <a:spcAft>
                          <a:spcPts val="0"/>
                        </a:spcAft>
                        <a:tabLst>
                          <a:tab pos="270510" algn="l"/>
                        </a:tabLst>
                      </a:pPr>
                      <a:r>
                        <a:rPr lang="en-US" sz="1800" dirty="0">
                          <a:effectLst/>
                        </a:rPr>
                        <a:t>0.969</a:t>
                      </a:r>
                      <a:endParaRPr lang="zh-TW" sz="1800" dirty="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spcBef>
                          <a:spcPts val="600"/>
                        </a:spcBef>
                        <a:spcAft>
                          <a:spcPts val="0"/>
                        </a:spcAft>
                        <a:tabLst>
                          <a:tab pos="270510" algn="l"/>
                        </a:tabLst>
                      </a:pPr>
                      <a:r>
                        <a:rPr lang="zh-TW" sz="1800" dirty="0">
                          <a:effectLst/>
                        </a:rPr>
                        <a:t>是</a:t>
                      </a:r>
                      <a:endParaRPr lang="zh-TW" sz="1800" dirty="0">
                        <a:effectLst/>
                        <a:latin typeface="Times New Roman" panose="02020603050405020304" pitchFamily="18" charset="0"/>
                        <a:ea typeface="新細明體" panose="02020500000000000000" pitchFamily="18" charset="-120"/>
                      </a:endParaRPr>
                    </a:p>
                  </a:txBody>
                  <a:tcPr marL="68580" marR="68580" marT="0" marB="0"/>
                </a:tc>
              </a:tr>
              <a:tr h="314410">
                <a:tc>
                  <a:txBody>
                    <a:bodyPr/>
                    <a:lstStyle/>
                    <a:p>
                      <a:pPr algn="ctr">
                        <a:spcBef>
                          <a:spcPts val="600"/>
                        </a:spcBef>
                        <a:spcAft>
                          <a:spcPts val="0"/>
                        </a:spcAft>
                        <a:tabLst>
                          <a:tab pos="270510" algn="l"/>
                        </a:tabLst>
                      </a:pPr>
                      <a:r>
                        <a:rPr lang="en-US" sz="1800">
                          <a:effectLst/>
                        </a:rPr>
                        <a:t>IMG_2356</a:t>
                      </a:r>
                      <a:endParaRPr lang="zh-TW" sz="180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spcBef>
                          <a:spcPts val="600"/>
                        </a:spcBef>
                        <a:spcAft>
                          <a:spcPts val="0"/>
                        </a:spcAft>
                        <a:tabLst>
                          <a:tab pos="270510" algn="l"/>
                        </a:tabLst>
                      </a:pPr>
                      <a:r>
                        <a:rPr lang="en-US" sz="1800" dirty="0">
                          <a:effectLst/>
                        </a:rPr>
                        <a:t>0.991</a:t>
                      </a:r>
                      <a:endParaRPr lang="zh-TW" sz="1800" dirty="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spcBef>
                          <a:spcPts val="600"/>
                        </a:spcBef>
                        <a:spcAft>
                          <a:spcPts val="0"/>
                        </a:spcAft>
                        <a:tabLst>
                          <a:tab pos="270510" algn="l"/>
                        </a:tabLst>
                      </a:pPr>
                      <a:r>
                        <a:rPr lang="zh-TW" sz="1800" dirty="0">
                          <a:effectLst/>
                        </a:rPr>
                        <a:t>是</a:t>
                      </a:r>
                      <a:endParaRPr lang="zh-TW" sz="1800" dirty="0">
                        <a:effectLst/>
                        <a:latin typeface="Times New Roman" panose="02020603050405020304" pitchFamily="18" charset="0"/>
                        <a:ea typeface="新細明體" panose="02020500000000000000" pitchFamily="18" charset="-120"/>
                      </a:endParaRPr>
                    </a:p>
                  </a:txBody>
                  <a:tcPr marL="68580" marR="68580" marT="0" marB="0"/>
                </a:tc>
              </a:tr>
              <a:tr h="314410">
                <a:tc>
                  <a:txBody>
                    <a:bodyPr/>
                    <a:lstStyle/>
                    <a:p>
                      <a:pPr algn="ctr">
                        <a:spcBef>
                          <a:spcPts val="600"/>
                        </a:spcBef>
                        <a:spcAft>
                          <a:spcPts val="0"/>
                        </a:spcAft>
                        <a:tabLst>
                          <a:tab pos="270510" algn="l"/>
                        </a:tabLst>
                      </a:pPr>
                      <a:r>
                        <a:rPr lang="en-US" sz="1800">
                          <a:effectLst/>
                        </a:rPr>
                        <a:t>IMG_2358</a:t>
                      </a:r>
                      <a:endParaRPr lang="zh-TW" sz="180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spcBef>
                          <a:spcPts val="600"/>
                        </a:spcBef>
                        <a:spcAft>
                          <a:spcPts val="0"/>
                        </a:spcAft>
                        <a:tabLst>
                          <a:tab pos="270510" algn="l"/>
                        </a:tabLst>
                      </a:pPr>
                      <a:r>
                        <a:rPr lang="en-US" sz="1800">
                          <a:effectLst/>
                        </a:rPr>
                        <a:t>0.922</a:t>
                      </a:r>
                      <a:endParaRPr lang="zh-TW" sz="180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spcBef>
                          <a:spcPts val="600"/>
                        </a:spcBef>
                        <a:spcAft>
                          <a:spcPts val="0"/>
                        </a:spcAft>
                        <a:tabLst>
                          <a:tab pos="270510" algn="l"/>
                        </a:tabLst>
                      </a:pPr>
                      <a:r>
                        <a:rPr lang="zh-TW" sz="1800" dirty="0">
                          <a:effectLst/>
                        </a:rPr>
                        <a:t>否</a:t>
                      </a:r>
                      <a:endParaRPr lang="zh-TW" sz="1800" dirty="0">
                        <a:effectLst/>
                        <a:latin typeface="Times New Roman" panose="02020603050405020304" pitchFamily="18" charset="0"/>
                        <a:ea typeface="新細明體" panose="02020500000000000000" pitchFamily="18" charset="-120"/>
                      </a:endParaRPr>
                    </a:p>
                  </a:txBody>
                  <a:tcPr marL="68580" marR="68580" marT="0" marB="0"/>
                </a:tc>
              </a:tr>
              <a:tr h="314410">
                <a:tc>
                  <a:txBody>
                    <a:bodyPr/>
                    <a:lstStyle/>
                    <a:p>
                      <a:pPr algn="ctr">
                        <a:spcBef>
                          <a:spcPts val="600"/>
                        </a:spcBef>
                        <a:spcAft>
                          <a:spcPts val="0"/>
                        </a:spcAft>
                        <a:tabLst>
                          <a:tab pos="270510" algn="l"/>
                        </a:tabLst>
                      </a:pPr>
                      <a:r>
                        <a:rPr lang="en-US" sz="1800">
                          <a:effectLst/>
                        </a:rPr>
                        <a:t>IMG_2359</a:t>
                      </a:r>
                      <a:endParaRPr lang="zh-TW" sz="180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spcBef>
                          <a:spcPts val="600"/>
                        </a:spcBef>
                        <a:spcAft>
                          <a:spcPts val="0"/>
                        </a:spcAft>
                        <a:tabLst>
                          <a:tab pos="270510" algn="l"/>
                        </a:tabLst>
                      </a:pPr>
                      <a:r>
                        <a:rPr lang="en-US" sz="1800">
                          <a:effectLst/>
                        </a:rPr>
                        <a:t>0.901</a:t>
                      </a:r>
                      <a:endParaRPr lang="zh-TW" sz="180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spcBef>
                          <a:spcPts val="600"/>
                        </a:spcBef>
                        <a:spcAft>
                          <a:spcPts val="0"/>
                        </a:spcAft>
                        <a:tabLst>
                          <a:tab pos="270510" algn="l"/>
                        </a:tabLst>
                      </a:pPr>
                      <a:r>
                        <a:rPr lang="zh-TW" sz="1800" dirty="0">
                          <a:effectLst/>
                        </a:rPr>
                        <a:t>否</a:t>
                      </a:r>
                      <a:endParaRPr lang="zh-TW" sz="1800" dirty="0">
                        <a:effectLst/>
                        <a:latin typeface="Times New Roman" panose="02020603050405020304" pitchFamily="18" charset="0"/>
                        <a:ea typeface="新細明體" panose="02020500000000000000" pitchFamily="18" charset="-120"/>
                      </a:endParaRPr>
                    </a:p>
                  </a:txBody>
                  <a:tcPr marL="68580" marR="68580" marT="0" marB="0"/>
                </a:tc>
              </a:tr>
              <a:tr h="314410">
                <a:tc>
                  <a:txBody>
                    <a:bodyPr/>
                    <a:lstStyle/>
                    <a:p>
                      <a:pPr algn="ctr">
                        <a:spcBef>
                          <a:spcPts val="600"/>
                        </a:spcBef>
                        <a:spcAft>
                          <a:spcPts val="0"/>
                        </a:spcAft>
                        <a:tabLst>
                          <a:tab pos="270510" algn="l"/>
                        </a:tabLst>
                      </a:pPr>
                      <a:r>
                        <a:rPr lang="en-US" sz="1800">
                          <a:effectLst/>
                        </a:rPr>
                        <a:t>IMG_2364</a:t>
                      </a:r>
                      <a:endParaRPr lang="zh-TW" sz="180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spcBef>
                          <a:spcPts val="600"/>
                        </a:spcBef>
                        <a:spcAft>
                          <a:spcPts val="0"/>
                        </a:spcAft>
                        <a:tabLst>
                          <a:tab pos="270510" algn="l"/>
                        </a:tabLst>
                      </a:pPr>
                      <a:r>
                        <a:rPr lang="en-US" sz="1800">
                          <a:effectLst/>
                        </a:rPr>
                        <a:t>0.985</a:t>
                      </a:r>
                      <a:endParaRPr lang="zh-TW" sz="180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spcBef>
                          <a:spcPts val="600"/>
                        </a:spcBef>
                        <a:spcAft>
                          <a:spcPts val="0"/>
                        </a:spcAft>
                        <a:tabLst>
                          <a:tab pos="270510" algn="l"/>
                        </a:tabLst>
                      </a:pPr>
                      <a:r>
                        <a:rPr lang="zh-TW" sz="1800" dirty="0">
                          <a:effectLst/>
                        </a:rPr>
                        <a:t>是</a:t>
                      </a:r>
                      <a:endParaRPr lang="zh-TW" sz="1800" dirty="0">
                        <a:effectLst/>
                        <a:latin typeface="Times New Roman" panose="02020603050405020304" pitchFamily="18" charset="0"/>
                        <a:ea typeface="新細明體" panose="02020500000000000000" pitchFamily="18" charset="-120"/>
                      </a:endParaRPr>
                    </a:p>
                  </a:txBody>
                  <a:tcPr marL="68580" marR="68580" marT="0" marB="0"/>
                </a:tc>
              </a:tr>
              <a:tr h="314410">
                <a:tc>
                  <a:txBody>
                    <a:bodyPr/>
                    <a:lstStyle/>
                    <a:p>
                      <a:pPr algn="ctr">
                        <a:spcBef>
                          <a:spcPts val="600"/>
                        </a:spcBef>
                        <a:spcAft>
                          <a:spcPts val="0"/>
                        </a:spcAft>
                        <a:tabLst>
                          <a:tab pos="270510" algn="l"/>
                        </a:tabLst>
                      </a:pPr>
                      <a:r>
                        <a:rPr lang="en-US" sz="1800">
                          <a:effectLst/>
                        </a:rPr>
                        <a:t>IMG_2365</a:t>
                      </a:r>
                      <a:endParaRPr lang="zh-TW" sz="180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spcBef>
                          <a:spcPts val="600"/>
                        </a:spcBef>
                        <a:spcAft>
                          <a:spcPts val="0"/>
                        </a:spcAft>
                        <a:tabLst>
                          <a:tab pos="270510" algn="l"/>
                        </a:tabLst>
                      </a:pPr>
                      <a:r>
                        <a:rPr lang="en-US" sz="1800">
                          <a:effectLst/>
                        </a:rPr>
                        <a:t>0.922</a:t>
                      </a:r>
                      <a:endParaRPr lang="zh-TW" sz="180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spcBef>
                          <a:spcPts val="600"/>
                        </a:spcBef>
                        <a:spcAft>
                          <a:spcPts val="0"/>
                        </a:spcAft>
                        <a:tabLst>
                          <a:tab pos="270510" algn="l"/>
                        </a:tabLst>
                      </a:pPr>
                      <a:r>
                        <a:rPr lang="zh-TW" sz="1800" dirty="0">
                          <a:effectLst/>
                        </a:rPr>
                        <a:t>是</a:t>
                      </a:r>
                      <a:endParaRPr lang="zh-TW" sz="1800" dirty="0">
                        <a:effectLst/>
                        <a:latin typeface="Times New Roman" panose="02020603050405020304" pitchFamily="18" charset="0"/>
                        <a:ea typeface="新細明體" panose="02020500000000000000" pitchFamily="18" charset="-120"/>
                      </a:endParaRPr>
                    </a:p>
                  </a:txBody>
                  <a:tcPr marL="68580" marR="68580" marT="0" marB="0"/>
                </a:tc>
              </a:tr>
              <a:tr h="314410">
                <a:tc>
                  <a:txBody>
                    <a:bodyPr/>
                    <a:lstStyle/>
                    <a:p>
                      <a:pPr algn="ctr">
                        <a:spcBef>
                          <a:spcPts val="600"/>
                        </a:spcBef>
                        <a:spcAft>
                          <a:spcPts val="0"/>
                        </a:spcAft>
                        <a:tabLst>
                          <a:tab pos="270510" algn="l"/>
                        </a:tabLst>
                      </a:pPr>
                      <a:r>
                        <a:rPr lang="en-US" sz="1800">
                          <a:effectLst/>
                        </a:rPr>
                        <a:t>IMG_2366</a:t>
                      </a:r>
                      <a:endParaRPr lang="zh-TW" sz="180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spcBef>
                          <a:spcPts val="600"/>
                        </a:spcBef>
                        <a:spcAft>
                          <a:spcPts val="0"/>
                        </a:spcAft>
                        <a:tabLst>
                          <a:tab pos="270510" algn="l"/>
                        </a:tabLst>
                      </a:pPr>
                      <a:r>
                        <a:rPr lang="en-US" sz="1800">
                          <a:effectLst/>
                        </a:rPr>
                        <a:t>0.938</a:t>
                      </a:r>
                      <a:endParaRPr lang="zh-TW" sz="1800">
                        <a:effectLst/>
                        <a:latin typeface="Times New Roman" panose="02020603050405020304" pitchFamily="18" charset="0"/>
                        <a:ea typeface="新細明體" panose="02020500000000000000" pitchFamily="18" charset="-120"/>
                      </a:endParaRPr>
                    </a:p>
                  </a:txBody>
                  <a:tcPr marL="68580" marR="68580" marT="0" marB="0"/>
                </a:tc>
                <a:tc>
                  <a:txBody>
                    <a:bodyPr/>
                    <a:lstStyle/>
                    <a:p>
                      <a:pPr algn="ctr">
                        <a:spcBef>
                          <a:spcPts val="600"/>
                        </a:spcBef>
                        <a:spcAft>
                          <a:spcPts val="0"/>
                        </a:spcAft>
                        <a:tabLst>
                          <a:tab pos="270510" algn="l"/>
                        </a:tabLst>
                      </a:pPr>
                      <a:r>
                        <a:rPr lang="zh-TW" sz="1800" dirty="0">
                          <a:effectLst/>
                        </a:rPr>
                        <a:t>是</a:t>
                      </a:r>
                      <a:endParaRPr lang="zh-TW" sz="1800" dirty="0">
                        <a:effectLst/>
                        <a:latin typeface="Times New Roman" panose="02020603050405020304" pitchFamily="18" charset="0"/>
                        <a:ea typeface="新細明體" panose="02020500000000000000" pitchFamily="18" charset="-120"/>
                      </a:endParaRPr>
                    </a:p>
                  </a:txBody>
                  <a:tcPr marL="68580" marR="68580" marT="0" marB="0"/>
                </a:tc>
              </a:tr>
            </a:tbl>
          </a:graphicData>
        </a:graphic>
      </p:graphicFrame>
    </p:spTree>
    <p:extLst>
      <p:ext uri="{BB962C8B-B14F-4D97-AF65-F5344CB8AC3E}">
        <p14:creationId xmlns:p14="http://schemas.microsoft.com/office/powerpoint/2010/main" val="26773831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 results</a:t>
            </a:r>
            <a:br>
              <a:rPr lang="en-US" altLang="zh-TW" dirty="0"/>
            </a:br>
            <a:endParaRPr lang="zh-TW" altLang="en-US" dirty="0"/>
          </a:p>
        </p:txBody>
      </p:sp>
      <p:graphicFrame>
        <p:nvGraphicFramePr>
          <p:cNvPr id="5" name="內容版面配置區 4"/>
          <p:cNvGraphicFramePr>
            <a:graphicFrameLocks noGrp="1"/>
          </p:cNvGraphicFramePr>
          <p:nvPr>
            <p:ph idx="1"/>
          </p:nvPr>
        </p:nvGraphicFramePr>
        <p:xfrm>
          <a:off x="677861" y="2160588"/>
          <a:ext cx="9561012" cy="1854200"/>
        </p:xfrm>
        <a:graphic>
          <a:graphicData uri="http://schemas.openxmlformats.org/drawingml/2006/table">
            <a:tbl>
              <a:tblPr firstRow="1" bandRow="1">
                <a:tableStyleId>{5C22544A-7EE6-4342-B048-85BDC9FD1C3A}</a:tableStyleId>
              </a:tblPr>
              <a:tblGrid>
                <a:gridCol w="4780506"/>
                <a:gridCol w="4780506"/>
              </a:tblGrid>
              <a:tr h="370840">
                <a:tc>
                  <a:txBody>
                    <a:bodyPr/>
                    <a:lstStyle/>
                    <a:p>
                      <a:r>
                        <a:rPr lang="en-US" altLang="zh-TW" dirty="0" smtClean="0"/>
                        <a:t>No</a:t>
                      </a:r>
                      <a:r>
                        <a:rPr lang="en-US" altLang="zh-TW" baseline="0" dirty="0" smtClean="0"/>
                        <a:t> Light</a:t>
                      </a:r>
                      <a:endParaRPr lang="zh-TW" altLang="en-US" dirty="0"/>
                    </a:p>
                  </a:txBody>
                  <a:tcPr/>
                </a:tc>
                <a:tc>
                  <a:txBody>
                    <a:bodyPr/>
                    <a:lstStyle/>
                    <a:p>
                      <a:r>
                        <a:rPr lang="en-US" altLang="zh-TW" dirty="0" smtClean="0"/>
                        <a:t>Accuracy(detected pictures/total pictures)</a:t>
                      </a:r>
                      <a:endParaRPr lang="zh-TW" altLang="en-US" dirty="0"/>
                    </a:p>
                  </a:txBody>
                  <a:tcPr/>
                </a:tc>
              </a:tr>
              <a:tr h="370840">
                <a:tc>
                  <a:txBody>
                    <a:bodyPr/>
                    <a:lstStyle/>
                    <a:p>
                      <a:r>
                        <a:rPr lang="en-US" altLang="zh-TW" dirty="0" smtClean="0"/>
                        <a:t>Level 1(8 pictures)</a:t>
                      </a:r>
                      <a:endParaRPr lang="zh-TW" altLang="en-US" dirty="0"/>
                    </a:p>
                  </a:txBody>
                  <a:tcPr/>
                </a:tc>
                <a:tc>
                  <a:txBody>
                    <a:bodyPr/>
                    <a:lstStyle/>
                    <a:p>
                      <a:r>
                        <a:rPr lang="en-US" altLang="zh-TW" dirty="0" smtClean="0"/>
                        <a:t>7 / 8 pictures</a:t>
                      </a:r>
                      <a:endParaRPr lang="zh-TW" altLang="en-US" dirty="0"/>
                    </a:p>
                  </a:txBody>
                  <a:tcPr/>
                </a:tc>
              </a:tr>
              <a:tr h="370840">
                <a:tc>
                  <a:txBody>
                    <a:bodyPr/>
                    <a:lstStyle/>
                    <a:p>
                      <a:r>
                        <a:rPr lang="en-US" altLang="zh-TW" dirty="0" smtClean="0"/>
                        <a:t>Level 2(8 pictures)</a:t>
                      </a:r>
                      <a:endParaRPr lang="zh-TW"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TW" dirty="0" smtClean="0"/>
                        <a:t>0 / 8 pictures</a:t>
                      </a:r>
                      <a:endParaRPr lang="zh-TW" altLang="en-US" dirty="0" smtClean="0"/>
                    </a:p>
                  </a:txBody>
                  <a:tcPr/>
                </a:tc>
              </a:tr>
              <a:tr h="370840">
                <a:tc>
                  <a:txBody>
                    <a:bodyPr/>
                    <a:lstStyle/>
                    <a:p>
                      <a:r>
                        <a:rPr lang="en-US" altLang="zh-TW" dirty="0" smtClean="0"/>
                        <a:t>Level 3(8 pictures)</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TW" dirty="0" smtClean="0"/>
                        <a:t>0 / 8 pictures</a:t>
                      </a:r>
                      <a:endParaRPr lang="zh-TW" altLang="en-US" dirty="0" smtClean="0"/>
                    </a:p>
                  </a:txBody>
                  <a:tcPr/>
                </a:tc>
              </a:tr>
              <a:tr h="370840">
                <a:tc>
                  <a:txBody>
                    <a:bodyPr/>
                    <a:lstStyle/>
                    <a:p>
                      <a:r>
                        <a:rPr lang="en-US" altLang="zh-TW" dirty="0" smtClean="0"/>
                        <a:t>Total</a:t>
                      </a:r>
                      <a:endParaRPr lang="zh-TW" altLang="en-US" dirty="0"/>
                    </a:p>
                  </a:txBody>
                  <a:tcPr/>
                </a:tc>
                <a:tc>
                  <a:txBody>
                    <a:bodyPr/>
                    <a:lstStyle/>
                    <a:p>
                      <a:r>
                        <a:rPr lang="en-US" altLang="zh-TW" dirty="0" smtClean="0"/>
                        <a:t>7 / 24 pictures</a:t>
                      </a:r>
                      <a:endParaRPr lang="zh-TW" altLang="en-US" dirty="0"/>
                    </a:p>
                  </a:txBody>
                  <a:tcPr/>
                </a:tc>
              </a:tr>
            </a:tbl>
          </a:graphicData>
        </a:graphic>
      </p:graphicFrame>
      <p:graphicFrame>
        <p:nvGraphicFramePr>
          <p:cNvPr id="6" name="內容版面配置區 4"/>
          <p:cNvGraphicFramePr>
            <a:graphicFrameLocks/>
          </p:cNvGraphicFramePr>
          <p:nvPr/>
        </p:nvGraphicFramePr>
        <p:xfrm>
          <a:off x="677334" y="4141789"/>
          <a:ext cx="9561540" cy="1854200"/>
        </p:xfrm>
        <a:graphic>
          <a:graphicData uri="http://schemas.openxmlformats.org/drawingml/2006/table">
            <a:tbl>
              <a:tblPr firstRow="1" bandRow="1">
                <a:tableStyleId>{5C22544A-7EE6-4342-B048-85BDC9FD1C3A}</a:tableStyleId>
              </a:tblPr>
              <a:tblGrid>
                <a:gridCol w="4780770"/>
                <a:gridCol w="4780770"/>
              </a:tblGrid>
              <a:tr h="370840">
                <a:tc>
                  <a:txBody>
                    <a:bodyPr/>
                    <a:lstStyle/>
                    <a:p>
                      <a:r>
                        <a:rPr lang="en-US" altLang="zh-TW" dirty="0" smtClean="0"/>
                        <a:t>Light</a:t>
                      </a:r>
                      <a:endParaRPr lang="zh-TW"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TW" dirty="0" smtClean="0"/>
                        <a:t>Accuracy(detected pictures/total pictures)</a:t>
                      </a:r>
                      <a:endParaRPr lang="zh-TW" altLang="en-US" dirty="0" smtClean="0"/>
                    </a:p>
                  </a:txBody>
                  <a:tcPr/>
                </a:tc>
              </a:tr>
              <a:tr h="370840">
                <a:tc>
                  <a:txBody>
                    <a:bodyPr/>
                    <a:lstStyle/>
                    <a:p>
                      <a:r>
                        <a:rPr lang="en-US" altLang="zh-TW" dirty="0" smtClean="0"/>
                        <a:t>Level 1(7 </a:t>
                      </a:r>
                      <a:r>
                        <a:rPr lang="en-US" altLang="zh-TW" dirty="0" err="1" smtClean="0"/>
                        <a:t>pictrues</a:t>
                      </a:r>
                      <a:r>
                        <a:rPr lang="en-US" altLang="zh-TW" dirty="0" smtClean="0"/>
                        <a:t>)</a:t>
                      </a:r>
                      <a:endParaRPr lang="zh-TW" altLang="en-US" dirty="0"/>
                    </a:p>
                  </a:txBody>
                  <a:tcPr/>
                </a:tc>
                <a:tc>
                  <a:txBody>
                    <a:bodyPr/>
                    <a:lstStyle/>
                    <a:p>
                      <a:r>
                        <a:rPr lang="en-US" altLang="zh-TW" dirty="0" smtClean="0"/>
                        <a:t>5</a:t>
                      </a:r>
                      <a:r>
                        <a:rPr lang="en-US" altLang="zh-TW" baseline="0" dirty="0" smtClean="0"/>
                        <a:t> </a:t>
                      </a:r>
                      <a:r>
                        <a:rPr lang="en-US" altLang="zh-TW" dirty="0" smtClean="0"/>
                        <a:t>/ 7 pictures</a:t>
                      </a:r>
                      <a:endParaRPr lang="zh-TW" altLang="en-US" dirty="0"/>
                    </a:p>
                  </a:txBody>
                  <a:tcPr/>
                </a:tc>
              </a:tr>
              <a:tr h="370840">
                <a:tc>
                  <a:txBody>
                    <a:bodyPr/>
                    <a:lstStyle/>
                    <a:p>
                      <a:r>
                        <a:rPr lang="en-US" altLang="zh-TW" dirty="0" smtClean="0"/>
                        <a:t>Level 2(8 pictures)</a:t>
                      </a:r>
                      <a:endParaRPr lang="zh-TW"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TW" dirty="0" smtClean="0"/>
                        <a:t>0 / 8 pictures</a:t>
                      </a:r>
                      <a:endParaRPr lang="zh-TW" altLang="en-US" dirty="0" smtClean="0"/>
                    </a:p>
                  </a:txBody>
                  <a:tcPr/>
                </a:tc>
              </a:tr>
              <a:tr h="370840">
                <a:tc>
                  <a:txBody>
                    <a:bodyPr/>
                    <a:lstStyle/>
                    <a:p>
                      <a:r>
                        <a:rPr lang="en-US" altLang="zh-TW" dirty="0" smtClean="0"/>
                        <a:t>Level 3(8 pictures)</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TW" dirty="0" smtClean="0"/>
                        <a:t>0 / 8 pictures</a:t>
                      </a:r>
                      <a:endParaRPr lang="zh-TW" altLang="en-US" dirty="0" smtClean="0"/>
                    </a:p>
                  </a:txBody>
                  <a:tcPr/>
                </a:tc>
              </a:tr>
              <a:tr h="370840">
                <a:tc>
                  <a:txBody>
                    <a:bodyPr/>
                    <a:lstStyle/>
                    <a:p>
                      <a:r>
                        <a:rPr lang="en-US" altLang="zh-TW" dirty="0" smtClean="0"/>
                        <a:t>Total</a:t>
                      </a:r>
                      <a:endParaRPr lang="zh-TW"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TW" dirty="0" smtClean="0"/>
                        <a:t>5 / 23 pictures</a:t>
                      </a:r>
                      <a:endParaRPr lang="zh-TW" altLang="en-US" dirty="0" smtClean="0"/>
                    </a:p>
                  </a:txBody>
                  <a:tcPr/>
                </a:tc>
              </a:tr>
            </a:tbl>
          </a:graphicData>
        </a:graphic>
      </p:graphicFrame>
    </p:spTree>
    <p:extLst>
      <p:ext uri="{BB962C8B-B14F-4D97-AF65-F5344CB8AC3E}">
        <p14:creationId xmlns:p14="http://schemas.microsoft.com/office/powerpoint/2010/main" val="35191179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Conclusion</a:t>
            </a:r>
            <a:endParaRPr lang="zh-TW" altLang="en-US" dirty="0"/>
          </a:p>
        </p:txBody>
      </p:sp>
      <p:sp>
        <p:nvSpPr>
          <p:cNvPr id="3" name="內容版面配置區 2"/>
          <p:cNvSpPr>
            <a:spLocks noGrp="1"/>
          </p:cNvSpPr>
          <p:nvPr>
            <p:ph idx="1"/>
          </p:nvPr>
        </p:nvSpPr>
        <p:spPr/>
        <p:txBody>
          <a:bodyPr>
            <a:normAutofit lnSpcReduction="10000"/>
          </a:bodyPr>
          <a:lstStyle/>
          <a:p>
            <a:pPr>
              <a:lnSpc>
                <a:spcPct val="200000"/>
              </a:lnSpc>
            </a:pPr>
            <a:r>
              <a:rPr lang="en-US" altLang="zh-TW" dirty="0" smtClean="0"/>
              <a:t>This system is an image processing MFC application. Users can select the picture and mode he/she wants, then the application will do image processing to the picture. The key points of this program </a:t>
            </a:r>
            <a:r>
              <a:rPr lang="en-US" altLang="zh-TW" dirty="0"/>
              <a:t>are Topological structural </a:t>
            </a:r>
            <a:r>
              <a:rPr lang="en-US" altLang="zh-TW" dirty="0" smtClean="0"/>
              <a:t>analysis and Douglas–</a:t>
            </a:r>
            <a:r>
              <a:rPr lang="en-US" altLang="zh-TW" dirty="0" err="1" smtClean="0"/>
              <a:t>Peucker</a:t>
            </a:r>
            <a:r>
              <a:rPr lang="en-US" altLang="zh-TW" dirty="0" smtClean="0"/>
              <a:t> algorithm. First one can find the biggest contour and second one can reduce the points on the contour. Now this program still can not do image processing to some pictures successfully, maybe we will study more paper to improve this program.</a:t>
            </a:r>
            <a:endParaRPr lang="zh-TW" altLang="en-US" dirty="0"/>
          </a:p>
        </p:txBody>
      </p:sp>
    </p:spTree>
    <p:extLst>
      <p:ext uri="{BB962C8B-B14F-4D97-AF65-F5344CB8AC3E}">
        <p14:creationId xmlns:p14="http://schemas.microsoft.com/office/powerpoint/2010/main" val="34822813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Reference</a:t>
            </a:r>
            <a:endParaRPr lang="zh-TW" altLang="en-US" dirty="0"/>
          </a:p>
        </p:txBody>
      </p:sp>
      <p:sp>
        <p:nvSpPr>
          <p:cNvPr id="3" name="內容版面配置區 2"/>
          <p:cNvSpPr>
            <a:spLocks noGrp="1"/>
          </p:cNvSpPr>
          <p:nvPr>
            <p:ph idx="1"/>
          </p:nvPr>
        </p:nvSpPr>
        <p:spPr/>
        <p:txBody>
          <a:bodyPr>
            <a:normAutofit fontScale="85000" lnSpcReduction="20000"/>
          </a:bodyPr>
          <a:lstStyle/>
          <a:p>
            <a:pPr lvl="0"/>
            <a:r>
              <a:rPr lang="en-US" altLang="zh-TW" dirty="0"/>
              <a:t>Mustafa Ali </a:t>
            </a:r>
            <a:r>
              <a:rPr lang="en-US" altLang="zh-TW" dirty="0" err="1"/>
              <a:t>Abuzaraida</a:t>
            </a:r>
            <a:r>
              <a:rPr lang="en-US" altLang="zh-TW" dirty="0"/>
              <a:t>, Salem </a:t>
            </a:r>
            <a:r>
              <a:rPr lang="en-US" altLang="zh-TW" dirty="0" err="1"/>
              <a:t>Meftah</a:t>
            </a:r>
            <a:r>
              <a:rPr lang="en-US" altLang="zh-TW" dirty="0"/>
              <a:t> </a:t>
            </a:r>
            <a:r>
              <a:rPr lang="en-US" altLang="zh-TW" dirty="0" err="1"/>
              <a:t>Jebriel</a:t>
            </a:r>
            <a:r>
              <a:rPr lang="en-US" altLang="zh-TW" dirty="0"/>
              <a:t> “The detection of the suitable reduction value of Douglas-</a:t>
            </a:r>
            <a:r>
              <a:rPr lang="en-US" altLang="zh-TW" dirty="0" err="1"/>
              <a:t>Peucker</a:t>
            </a:r>
            <a:r>
              <a:rPr lang="en-US" altLang="zh-TW" dirty="0"/>
              <a:t> algorithm in online handwritten recognition systems” </a:t>
            </a:r>
            <a:r>
              <a:rPr lang="en-US" altLang="zh-TW" i="1" dirty="0"/>
              <a:t>IEEE </a:t>
            </a:r>
            <a:r>
              <a:rPr lang="en-US" altLang="zh-TW" i="1" dirty="0" smtClean="0"/>
              <a:t>International Conference </a:t>
            </a:r>
            <a:r>
              <a:rPr lang="en-US" altLang="zh-TW" i="1" dirty="0"/>
              <a:t>on Service Operations And Logistics, And Informatics (SOLI)</a:t>
            </a:r>
            <a:r>
              <a:rPr lang="en-US" altLang="zh-TW" dirty="0"/>
              <a:t>,2015,pp.82-87</a:t>
            </a:r>
            <a:endParaRPr lang="zh-TW" altLang="zh-TW" dirty="0"/>
          </a:p>
          <a:p>
            <a:pPr lvl="0"/>
            <a:r>
              <a:rPr lang="en-US" altLang="zh-TW" dirty="0"/>
              <a:t>Rafael C. Gonzalez, Richard E. Woods, “Image Processing”,3/e, 2008, pp. 108–113.</a:t>
            </a:r>
            <a:endParaRPr lang="zh-TW" altLang="zh-TW" dirty="0"/>
          </a:p>
          <a:p>
            <a:pPr lvl="0"/>
            <a:r>
              <a:rPr lang="en-US" altLang="zh-TW" dirty="0" err="1"/>
              <a:t>OpenCV</a:t>
            </a:r>
            <a:r>
              <a:rPr lang="zh-TW" altLang="zh-TW" dirty="0"/>
              <a:t>入門教程</a:t>
            </a:r>
            <a:r>
              <a:rPr lang="en-US" altLang="zh-TW" u="sng" dirty="0">
                <a:hlinkClick r:id="rId2"/>
              </a:rPr>
              <a:t>http://blog.csdn.net/poem_qianmo/article/details/23710721</a:t>
            </a:r>
            <a:endParaRPr lang="zh-TW" altLang="zh-TW" dirty="0"/>
          </a:p>
          <a:p>
            <a:pPr lvl="0"/>
            <a:r>
              <a:rPr lang="en-US" altLang="zh-TW" dirty="0"/>
              <a:t>Intel </a:t>
            </a:r>
            <a:r>
              <a:rPr lang="en-US" altLang="zh-TW" dirty="0" err="1"/>
              <a:t>Corporation,“Open</a:t>
            </a:r>
            <a:r>
              <a:rPr lang="en-US" altLang="zh-TW" dirty="0"/>
              <a:t> Source Computer Vision Library –Reference Manual”,2001,pp.10-6 - 10-7</a:t>
            </a:r>
            <a:endParaRPr lang="zh-TW" altLang="zh-TW" dirty="0"/>
          </a:p>
          <a:p>
            <a:pPr lvl="0"/>
            <a:r>
              <a:rPr lang="zh-TW" altLang="zh-TW" dirty="0"/>
              <a:t>阿洲的程式教學</a:t>
            </a:r>
            <a:r>
              <a:rPr lang="en-US" altLang="zh-TW" dirty="0"/>
              <a:t>http://monkeycoding.com/?p=690#BGR_Gray</a:t>
            </a:r>
            <a:endParaRPr lang="zh-TW" altLang="zh-TW" dirty="0"/>
          </a:p>
          <a:p>
            <a:pPr lvl="0"/>
            <a:r>
              <a:rPr lang="zh-TW" altLang="zh-TW" dirty="0"/>
              <a:t>王冠智，「雲端筆記之混和式文字切割與辨識」，國立政治大學資訊科學系，</a:t>
            </a:r>
            <a:r>
              <a:rPr lang="en-US" altLang="zh-TW" dirty="0"/>
              <a:t>2012</a:t>
            </a:r>
            <a:r>
              <a:rPr lang="zh-TW" altLang="zh-TW" dirty="0"/>
              <a:t>，</a:t>
            </a:r>
            <a:r>
              <a:rPr lang="en-US" altLang="zh-TW" dirty="0"/>
              <a:t>pp.30</a:t>
            </a:r>
            <a:endParaRPr lang="zh-TW" altLang="zh-TW" dirty="0"/>
          </a:p>
          <a:p>
            <a:pPr lvl="0"/>
            <a:r>
              <a:rPr lang="zh-TW" altLang="zh-TW" dirty="0"/>
              <a:t>逍遙文工作室</a:t>
            </a:r>
            <a:r>
              <a:rPr lang="en-US" altLang="zh-TW" dirty="0"/>
              <a:t>https://cg2010studio.com/2013/03/22/opencv-%E9%80%8F%E8%A6%96%E8%AE%8A%E6%8F%9B-perspective-transform/</a:t>
            </a:r>
            <a:endParaRPr lang="zh-TW" altLang="zh-TW" dirty="0"/>
          </a:p>
          <a:p>
            <a:pPr lvl="0"/>
            <a:r>
              <a:rPr lang="zh-TW" altLang="zh-TW" dirty="0"/>
              <a:t>學習堅持，堅持學習</a:t>
            </a:r>
            <a:r>
              <a:rPr lang="en-US" altLang="zh-TW" dirty="0"/>
              <a:t>-</a:t>
            </a:r>
            <a:r>
              <a:rPr lang="zh-TW" altLang="zh-TW" dirty="0"/>
              <a:t>影像處理筆記</a:t>
            </a:r>
            <a:r>
              <a:rPr lang="en-US" altLang="zh-TW" u="sng" dirty="0">
                <a:hlinkClick r:id="rId3"/>
              </a:rPr>
              <a:t>https://dotblogs.com.tw/dragon229/2012/12/28/86092</a:t>
            </a:r>
            <a:endParaRPr lang="zh-TW" altLang="zh-TW" dirty="0"/>
          </a:p>
          <a:p>
            <a:pPr lvl="0"/>
            <a:r>
              <a:rPr lang="en-US" altLang="zh-TW" dirty="0"/>
              <a:t>S. Suzuki , K. Abe “Topological structural analysis of digitized binary images by border following” Computer Vision, Graphics, and Image Processing, Volume 30, Issue 1, 1985, pp. 32–46.</a:t>
            </a:r>
            <a:endParaRPr lang="zh-TW" altLang="zh-TW" dirty="0"/>
          </a:p>
          <a:p>
            <a:endParaRPr lang="zh-TW" altLang="en-US" dirty="0"/>
          </a:p>
        </p:txBody>
      </p:sp>
    </p:spTree>
    <p:extLst>
      <p:ext uri="{BB962C8B-B14F-4D97-AF65-F5344CB8AC3E}">
        <p14:creationId xmlns:p14="http://schemas.microsoft.com/office/powerpoint/2010/main" val="9419942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Contribution</a:t>
            </a:r>
            <a:endParaRPr lang="zh-TW" altLang="en-US" dirty="0"/>
          </a:p>
        </p:txBody>
      </p:sp>
      <p:graphicFrame>
        <p:nvGraphicFramePr>
          <p:cNvPr id="15" name="內容版面配置區 14"/>
          <p:cNvGraphicFramePr>
            <a:graphicFrameLocks noGrp="1"/>
          </p:cNvGraphicFramePr>
          <p:nvPr>
            <p:ph idx="1"/>
            <p:extLst>
              <p:ext uri="{D42A27DB-BD31-4B8C-83A1-F6EECF244321}">
                <p14:modId xmlns:p14="http://schemas.microsoft.com/office/powerpoint/2010/main" val="502801273"/>
              </p:ext>
            </p:extLst>
          </p:nvPr>
        </p:nvGraphicFramePr>
        <p:xfrm>
          <a:off x="677863" y="2160588"/>
          <a:ext cx="8596311" cy="1651000"/>
        </p:xfrm>
        <a:graphic>
          <a:graphicData uri="http://schemas.openxmlformats.org/drawingml/2006/table">
            <a:tbl>
              <a:tblPr firstRow="1" bandRow="1">
                <a:tableStyleId>{5C22544A-7EE6-4342-B048-85BDC9FD1C3A}</a:tableStyleId>
              </a:tblPr>
              <a:tblGrid>
                <a:gridCol w="2865437"/>
                <a:gridCol w="2865437"/>
                <a:gridCol w="2865437"/>
              </a:tblGrid>
              <a:tr h="370840">
                <a:tc>
                  <a:txBody>
                    <a:bodyPr/>
                    <a:lstStyle/>
                    <a:p>
                      <a:endParaRPr lang="zh-TW" altLang="en-US" dirty="0"/>
                    </a:p>
                  </a:txBody>
                  <a:tcPr/>
                </a:tc>
                <a:tc>
                  <a:txBody>
                    <a:bodyPr/>
                    <a:lstStyle/>
                    <a:p>
                      <a:r>
                        <a:rPr lang="zh-TW" altLang="en-US" dirty="0" smtClean="0"/>
                        <a:t>貢獻度</a:t>
                      </a:r>
                      <a:endParaRPr lang="zh-TW" altLang="en-US" dirty="0"/>
                    </a:p>
                  </a:txBody>
                  <a:tcPr/>
                </a:tc>
                <a:tc>
                  <a:txBody>
                    <a:bodyPr/>
                    <a:lstStyle/>
                    <a:p>
                      <a:r>
                        <a:rPr lang="zh-TW" altLang="en-US" dirty="0" smtClean="0"/>
                        <a:t>貢獻內容</a:t>
                      </a:r>
                      <a:endParaRPr lang="zh-TW" altLang="en-US" dirty="0"/>
                    </a:p>
                  </a:txBody>
                  <a:tcPr/>
                </a:tc>
              </a:tr>
              <a:tr h="370840">
                <a:tc>
                  <a:txBody>
                    <a:bodyPr/>
                    <a:lstStyle/>
                    <a:p>
                      <a:r>
                        <a:rPr lang="zh-TW" altLang="en-US" dirty="0" smtClean="0"/>
                        <a:t>賴笙昊</a:t>
                      </a:r>
                      <a:endParaRPr lang="zh-TW" altLang="en-US" dirty="0"/>
                    </a:p>
                  </a:txBody>
                  <a:tcPr/>
                </a:tc>
                <a:tc>
                  <a:txBody>
                    <a:bodyPr/>
                    <a:lstStyle/>
                    <a:p>
                      <a:r>
                        <a:rPr lang="en-US" altLang="zh-TW" dirty="0" smtClean="0"/>
                        <a:t>50%</a:t>
                      </a:r>
                      <a:endParaRPr lang="zh-TW" altLang="en-US" dirty="0"/>
                    </a:p>
                  </a:txBody>
                  <a:tcPr/>
                </a:tc>
                <a:tc>
                  <a:txBody>
                    <a:bodyPr/>
                    <a:lstStyle/>
                    <a:p>
                      <a:r>
                        <a:rPr lang="zh-TW" altLang="en-US" dirty="0" smtClean="0"/>
                        <a:t>查詢資料、程式設計、</a:t>
                      </a:r>
                      <a:r>
                        <a:rPr lang="en-US" altLang="zh-TW" dirty="0" smtClean="0"/>
                        <a:t>PPT</a:t>
                      </a:r>
                      <a:r>
                        <a:rPr lang="zh-TW" altLang="en-US" dirty="0" smtClean="0"/>
                        <a:t>和報告撰寫</a:t>
                      </a:r>
                      <a:endParaRPr lang="zh-TW" altLang="en-US" dirty="0"/>
                    </a:p>
                  </a:txBody>
                  <a:tcPr/>
                </a:tc>
              </a:tr>
              <a:tr h="370840">
                <a:tc>
                  <a:txBody>
                    <a:bodyPr/>
                    <a:lstStyle/>
                    <a:p>
                      <a:r>
                        <a:rPr lang="zh-TW" altLang="en-US" dirty="0" smtClean="0"/>
                        <a:t>洪育佳</a:t>
                      </a:r>
                      <a:endParaRPr lang="zh-TW" altLang="en-US" dirty="0"/>
                    </a:p>
                  </a:txBody>
                  <a:tcPr/>
                </a:tc>
                <a:tc>
                  <a:txBody>
                    <a:bodyPr/>
                    <a:lstStyle/>
                    <a:p>
                      <a:r>
                        <a:rPr lang="en-US" altLang="zh-TW" dirty="0" smtClean="0"/>
                        <a:t>50%</a:t>
                      </a:r>
                      <a:endParaRPr lang="zh-TW"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TW" altLang="en-US" dirty="0" smtClean="0"/>
                        <a:t>查詢資料、程式設計、</a:t>
                      </a:r>
                      <a:r>
                        <a:rPr lang="en-US" altLang="zh-TW" dirty="0" smtClean="0"/>
                        <a:t>PPT</a:t>
                      </a:r>
                      <a:r>
                        <a:rPr lang="zh-TW" altLang="en-US" dirty="0" smtClean="0"/>
                        <a:t>和報告撰寫</a:t>
                      </a:r>
                    </a:p>
                  </a:txBody>
                  <a:tcPr/>
                </a:tc>
              </a:tr>
            </a:tbl>
          </a:graphicData>
        </a:graphic>
      </p:graphicFrame>
    </p:spTree>
    <p:extLst>
      <p:ext uri="{BB962C8B-B14F-4D97-AF65-F5344CB8AC3E}">
        <p14:creationId xmlns:p14="http://schemas.microsoft.com/office/powerpoint/2010/main" val="7234888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pPr algn="ctr"/>
            <a:r>
              <a:rPr lang="en-US" altLang="zh-TW" dirty="0" smtClean="0"/>
              <a:t>Thanks for your attention</a:t>
            </a:r>
            <a:endParaRPr lang="zh-TW" altLang="en-US" dirty="0"/>
          </a:p>
        </p:txBody>
      </p:sp>
      <p:sp>
        <p:nvSpPr>
          <p:cNvPr id="7" name="文字版面配置區 6"/>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9665804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Process</a:t>
            </a:r>
            <a:endParaRPr lang="zh-TW" altLang="en-US" dirty="0"/>
          </a:p>
        </p:txBody>
      </p:sp>
      <p:sp>
        <p:nvSpPr>
          <p:cNvPr id="3" name="內容版面配置區 2"/>
          <p:cNvSpPr>
            <a:spLocks noGrp="1"/>
          </p:cNvSpPr>
          <p:nvPr>
            <p:ph idx="1"/>
          </p:nvPr>
        </p:nvSpPr>
        <p:spPr/>
        <p:txBody>
          <a:bodyPr/>
          <a:lstStyle/>
          <a:p>
            <a:pPr>
              <a:lnSpc>
                <a:spcPct val="200000"/>
              </a:lnSpc>
            </a:pPr>
            <a:r>
              <a:rPr lang="en-US" altLang="zh-TW" dirty="0"/>
              <a:t>First, we transfer the </a:t>
            </a:r>
            <a:r>
              <a:rPr lang="en-US" altLang="zh-TW" dirty="0" smtClean="0"/>
              <a:t>image from </a:t>
            </a:r>
            <a:r>
              <a:rPr lang="en-US" altLang="zh-TW" dirty="0"/>
              <a:t>RGB to gray level, and then do Power-Law transformation to calibrate image’s brightness. After that,  we do morphological methods such as dilation and erosion to remove the high frequency signals. Next, we can find the edge of the book’s or paper’s front cover then pick up four points which are corners of the front cover. Therefore, we get four points to do perspective transformation.</a:t>
            </a:r>
            <a:endParaRPr lang="zh-TW" altLang="en-US" dirty="0"/>
          </a:p>
          <a:p>
            <a:pPr>
              <a:lnSpc>
                <a:spcPct val="200000"/>
              </a:lnSpc>
            </a:pPr>
            <a:endParaRPr lang="zh-TW" altLang="en-US" dirty="0"/>
          </a:p>
        </p:txBody>
      </p:sp>
    </p:spTree>
    <p:extLst>
      <p:ext uri="{BB962C8B-B14F-4D97-AF65-F5344CB8AC3E}">
        <p14:creationId xmlns:p14="http://schemas.microsoft.com/office/powerpoint/2010/main" val="1134181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Theories</a:t>
            </a:r>
            <a:endParaRPr lang="zh-TW" altLang="en-US" dirty="0"/>
          </a:p>
        </p:txBody>
      </p:sp>
      <p:sp>
        <p:nvSpPr>
          <p:cNvPr id="3" name="內容版面配置區 2"/>
          <p:cNvSpPr>
            <a:spLocks noGrp="1"/>
          </p:cNvSpPr>
          <p:nvPr>
            <p:ph idx="1"/>
          </p:nvPr>
        </p:nvSpPr>
        <p:spPr/>
        <p:txBody>
          <a:bodyPr>
            <a:normAutofit/>
          </a:bodyPr>
          <a:lstStyle/>
          <a:p>
            <a:pPr>
              <a:lnSpc>
                <a:spcPct val="200000"/>
              </a:lnSpc>
            </a:pPr>
            <a:r>
              <a:rPr lang="en-US" altLang="zh-TW" dirty="0" smtClean="0"/>
              <a:t>Power-Law</a:t>
            </a:r>
            <a:r>
              <a:rPr lang="zh-TW" altLang="en-US" dirty="0" smtClean="0"/>
              <a:t> </a:t>
            </a:r>
            <a:r>
              <a:rPr lang="en-US" altLang="zh-TW" dirty="0" smtClean="0"/>
              <a:t>transformation</a:t>
            </a:r>
          </a:p>
          <a:p>
            <a:pPr>
              <a:lnSpc>
                <a:spcPct val="200000"/>
              </a:lnSpc>
            </a:pPr>
            <a:r>
              <a:rPr lang="en-US" altLang="zh-TW" dirty="0" err="1" smtClean="0"/>
              <a:t>Thresholding</a:t>
            </a:r>
            <a:endParaRPr lang="en-US" altLang="zh-TW" dirty="0" smtClean="0"/>
          </a:p>
          <a:p>
            <a:pPr>
              <a:lnSpc>
                <a:spcPct val="200000"/>
              </a:lnSpc>
            </a:pPr>
            <a:r>
              <a:rPr lang="en-US" altLang="zh-TW" dirty="0"/>
              <a:t>Topological structural </a:t>
            </a:r>
            <a:r>
              <a:rPr lang="en-US" altLang="zh-TW" dirty="0" smtClean="0"/>
              <a:t>analysis</a:t>
            </a:r>
          </a:p>
          <a:p>
            <a:pPr>
              <a:lnSpc>
                <a:spcPct val="200000"/>
              </a:lnSpc>
            </a:pPr>
            <a:r>
              <a:rPr lang="en-US" altLang="zh-TW" dirty="0"/>
              <a:t>Douglas–</a:t>
            </a:r>
            <a:r>
              <a:rPr lang="en-US" altLang="zh-TW" dirty="0" err="1"/>
              <a:t>Peucker</a:t>
            </a:r>
            <a:r>
              <a:rPr lang="en-US" altLang="zh-TW" dirty="0"/>
              <a:t> algorithm</a:t>
            </a:r>
          </a:p>
          <a:p>
            <a:pPr>
              <a:lnSpc>
                <a:spcPct val="200000"/>
              </a:lnSpc>
            </a:pPr>
            <a:r>
              <a:rPr lang="en-US" altLang="zh-TW" dirty="0" smtClean="0"/>
              <a:t>Perspective transformation</a:t>
            </a:r>
          </a:p>
          <a:p>
            <a:endParaRPr lang="zh-TW" altLang="en-US" dirty="0"/>
          </a:p>
        </p:txBody>
      </p:sp>
    </p:spTree>
    <p:extLst>
      <p:ext uri="{BB962C8B-B14F-4D97-AF65-F5344CB8AC3E}">
        <p14:creationId xmlns:p14="http://schemas.microsoft.com/office/powerpoint/2010/main" val="10118282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Power-Law</a:t>
            </a:r>
            <a:r>
              <a:rPr lang="zh-TW" altLang="en-US" dirty="0"/>
              <a:t> </a:t>
            </a:r>
            <a:r>
              <a:rPr lang="en-US" altLang="zh-TW" dirty="0"/>
              <a:t>transformation</a:t>
            </a:r>
            <a:br>
              <a:rPr lang="en-US" altLang="zh-TW" dirty="0"/>
            </a:b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14:m>
                  <m:oMath xmlns:m="http://schemas.openxmlformats.org/officeDocument/2006/math">
                    <m:r>
                      <a:rPr lang="en-US" altLang="zh-TW" b="0" i="1" dirty="0" smtClean="0">
                        <a:latin typeface="Cambria Math" panose="02040503050406030204" pitchFamily="18" charset="0"/>
                      </a:rPr>
                      <m:t>𝑠</m:t>
                    </m:r>
                    <m:r>
                      <a:rPr lang="en-US" altLang="zh-TW" i="1" dirty="0" smtClean="0">
                        <a:latin typeface="Cambria Math" panose="02040503050406030204" pitchFamily="18" charset="0"/>
                      </a:rPr>
                      <m:t>=</m:t>
                    </m:r>
                    <m:r>
                      <a:rPr lang="en-US" altLang="zh-TW" b="0" i="1" dirty="0" smtClean="0">
                        <a:latin typeface="Cambria Math" panose="02040503050406030204" pitchFamily="18" charset="0"/>
                      </a:rPr>
                      <m:t>𝑐</m:t>
                    </m:r>
                    <m:sSup>
                      <m:sSupPr>
                        <m:ctrlPr>
                          <a:rPr lang="en-US" altLang="zh-TW" i="1" dirty="0" smtClean="0">
                            <a:latin typeface="Cambria Math" panose="02040503050406030204" pitchFamily="18" charset="0"/>
                          </a:rPr>
                        </m:ctrlPr>
                      </m:sSupPr>
                      <m:e>
                        <m:r>
                          <a:rPr lang="en-US" altLang="zh-TW" b="0" i="1" dirty="0" smtClean="0">
                            <a:latin typeface="Cambria Math" panose="02040503050406030204" pitchFamily="18" charset="0"/>
                          </a:rPr>
                          <m:t>𝑟</m:t>
                        </m:r>
                      </m:e>
                      <m:sup>
                        <m:r>
                          <m:rPr>
                            <m:sty m:val="p"/>
                          </m:rPr>
                          <a:rPr lang="el-GR" altLang="zh-TW" i="1" dirty="0">
                            <a:latin typeface="Cambria Math" panose="02040503050406030204" pitchFamily="18" charset="0"/>
                          </a:rPr>
                          <m:t>γ</m:t>
                        </m:r>
                      </m:sup>
                    </m:sSup>
                  </m:oMath>
                </a14:m>
                <a:endParaRPr lang="en-US" altLang="zh-TW" dirty="0" smtClean="0"/>
              </a:p>
              <a:p>
                <a:r>
                  <a:rPr lang="en-US" altLang="zh-TW" dirty="0" smtClean="0"/>
                  <a:t>This </a:t>
                </a:r>
                <a:r>
                  <a:rPr lang="en-US" altLang="zh-TW" dirty="0"/>
                  <a:t>symbol </a:t>
                </a:r>
                <a14:m>
                  <m:oMath xmlns:m="http://schemas.openxmlformats.org/officeDocument/2006/math">
                    <m:r>
                      <m:rPr>
                        <m:sty m:val="p"/>
                      </m:rPr>
                      <a:rPr lang="el-GR" altLang="zh-TW" i="1" dirty="0">
                        <a:latin typeface="Cambria Math" panose="02040503050406030204" pitchFamily="18" charset="0"/>
                      </a:rPr>
                      <m:t>γ</m:t>
                    </m:r>
                    <m:r>
                      <a:rPr lang="el-GR" altLang="zh-TW" i="1" dirty="0">
                        <a:latin typeface="Cambria Math" panose="02040503050406030204" pitchFamily="18" charset="0"/>
                      </a:rPr>
                      <m:t> </m:t>
                    </m:r>
                  </m:oMath>
                </a14:m>
                <a:r>
                  <a:rPr lang="en-US" altLang="zh-TW" dirty="0" smtClean="0"/>
                  <a:t>called </a:t>
                </a:r>
                <a:r>
                  <a:rPr lang="en-US" altLang="zh-TW" dirty="0"/>
                  <a:t>gamma, due to which this transformation is also known as gamma transformation.</a:t>
                </a:r>
              </a:p>
              <a:p>
                <a:pPr marL="0" indent="0">
                  <a:buNone/>
                </a:pPr>
                <a:endParaRPr lang="en-US" altLang="zh-TW"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3"/>
                <a:stretch>
                  <a:fillRect l="-142"/>
                </a:stretch>
              </a:blipFill>
            </p:spPr>
            <p:txBody>
              <a:bodyPr/>
              <a:lstStyle/>
              <a:p>
                <a:r>
                  <a:rPr lang="zh-TW" altLang="en-US">
                    <a:noFill/>
                  </a:rPr>
                  <a:t> </a:t>
                </a:r>
              </a:p>
            </p:txBody>
          </p:sp>
        </mc:Fallback>
      </mc:AlternateContent>
      <p:pic>
        <p:nvPicPr>
          <p:cNvPr id="4" name="圖片 3" descr="http://3.share.photo.xuite.net/viplab/13d2336/15789888/1076584182_l.jpg"/>
          <p:cNvPicPr/>
          <p:nvPr/>
        </p:nvPicPr>
        <p:blipFill>
          <a:blip r:embed="rId4">
            <a:extLst>
              <a:ext uri="{28A0092B-C50C-407E-A947-70E740481C1C}">
                <a14:useLocalDpi xmlns:a14="http://schemas.microsoft.com/office/drawing/2010/main" val="0"/>
              </a:ext>
            </a:extLst>
          </a:blip>
          <a:srcRect/>
          <a:stretch>
            <a:fillRect/>
          </a:stretch>
        </p:blipFill>
        <p:spPr bwMode="auto">
          <a:xfrm>
            <a:off x="677334" y="3207242"/>
            <a:ext cx="3796558" cy="3398450"/>
          </a:xfrm>
          <a:prstGeom prst="rect">
            <a:avLst/>
          </a:prstGeom>
          <a:noFill/>
          <a:ln>
            <a:noFill/>
          </a:ln>
        </p:spPr>
      </p:pic>
      <p:pic>
        <p:nvPicPr>
          <p:cNvPr id="5" name="圖片 4"/>
          <p:cNvPicPr/>
          <p:nvPr/>
        </p:nvPicPr>
        <p:blipFill>
          <a:blip r:embed="rId5">
            <a:extLst>
              <a:ext uri="{28A0092B-C50C-407E-A947-70E740481C1C}">
                <a14:useLocalDpi xmlns:a14="http://schemas.microsoft.com/office/drawing/2010/main" val="0"/>
              </a:ext>
            </a:extLst>
          </a:blip>
          <a:srcRect/>
          <a:stretch>
            <a:fillRect/>
          </a:stretch>
        </p:blipFill>
        <p:spPr bwMode="auto">
          <a:xfrm>
            <a:off x="4904447" y="3207242"/>
            <a:ext cx="3942670" cy="3201462"/>
          </a:xfrm>
          <a:prstGeom prst="rect">
            <a:avLst/>
          </a:prstGeom>
          <a:noFill/>
          <a:ln>
            <a:noFill/>
          </a:ln>
        </p:spPr>
      </p:pic>
    </p:spTree>
    <p:extLst>
      <p:ext uri="{BB962C8B-B14F-4D97-AF65-F5344CB8AC3E}">
        <p14:creationId xmlns:p14="http://schemas.microsoft.com/office/powerpoint/2010/main" val="21180782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Thresholding</a:t>
            </a:r>
            <a:endParaRPr lang="zh-TW" altLang="en-US" dirty="0"/>
          </a:p>
        </p:txBody>
      </p:sp>
      <p:sp>
        <p:nvSpPr>
          <p:cNvPr id="3" name="內容版面配置區 2"/>
          <p:cNvSpPr>
            <a:spLocks noGrp="1"/>
          </p:cNvSpPr>
          <p:nvPr>
            <p:ph idx="1"/>
          </p:nvPr>
        </p:nvSpPr>
        <p:spPr/>
        <p:txBody>
          <a:bodyPr/>
          <a:lstStyle/>
          <a:p>
            <a:r>
              <a:rPr lang="en-US" altLang="zh-TW" dirty="0" smtClean="0"/>
              <a:t>The </a:t>
            </a:r>
            <a:r>
              <a:rPr lang="en-US" altLang="zh-TW" dirty="0"/>
              <a:t>algorithm assumes that the image contains two classes of pixels following bi-modal histogram (foreground pixels and background pixels), it then calculates the optimum threshold separating the two classes so that their combined spread (intra-class variance) is minimal, or equivalently (because the sum of pairwise squared distances is constant), so that their inter-class variance is maximal</a:t>
            </a:r>
            <a:r>
              <a:rPr lang="en-US" altLang="zh-TW" dirty="0" smtClean="0"/>
              <a:t>.</a:t>
            </a:r>
          </a:p>
          <a:p>
            <a:endParaRPr lang="zh-TW" altLang="en-US" dirty="0"/>
          </a:p>
        </p:txBody>
      </p:sp>
    </p:spTree>
    <p:extLst>
      <p:ext uri="{BB962C8B-B14F-4D97-AF65-F5344CB8AC3E}">
        <p14:creationId xmlns:p14="http://schemas.microsoft.com/office/powerpoint/2010/main" val="38065070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Topological structural </a:t>
            </a:r>
            <a:r>
              <a:rPr lang="en-US" altLang="zh-TW" dirty="0" smtClean="0"/>
              <a:t>analysis</a:t>
            </a:r>
            <a:endParaRPr lang="zh-TW" altLang="en-US" dirty="0"/>
          </a:p>
        </p:txBody>
      </p:sp>
      <p:pic>
        <p:nvPicPr>
          <p:cNvPr id="6" name="內容版面配置區 5"/>
          <p:cNvPicPr>
            <a:picLocks noGrp="1" noChangeAspect="1"/>
          </p:cNvPicPr>
          <p:nvPr>
            <p:ph idx="1"/>
          </p:nvPr>
        </p:nvPicPr>
        <p:blipFill>
          <a:blip r:embed="rId3"/>
          <a:stretch>
            <a:fillRect/>
          </a:stretch>
        </p:blipFill>
        <p:spPr>
          <a:xfrm>
            <a:off x="926431" y="1740202"/>
            <a:ext cx="7753472" cy="4840863"/>
          </a:xfrm>
          <a:prstGeom prst="rect">
            <a:avLst/>
          </a:prstGeom>
        </p:spPr>
      </p:pic>
    </p:spTree>
    <p:extLst>
      <p:ext uri="{BB962C8B-B14F-4D97-AF65-F5344CB8AC3E}">
        <p14:creationId xmlns:p14="http://schemas.microsoft.com/office/powerpoint/2010/main" val="1407417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Topological structural analysis</a:t>
            </a:r>
            <a:endParaRPr lang="zh-TW" altLang="en-US" dirty="0"/>
          </a:p>
        </p:txBody>
      </p:sp>
      <p:pic>
        <p:nvPicPr>
          <p:cNvPr id="4" name="內容版面配置區 3"/>
          <p:cNvPicPr>
            <a:picLocks noGrp="1" noChangeAspect="1"/>
          </p:cNvPicPr>
          <p:nvPr>
            <p:ph idx="1"/>
          </p:nvPr>
        </p:nvPicPr>
        <p:blipFill>
          <a:blip r:embed="rId3"/>
          <a:stretch>
            <a:fillRect/>
          </a:stretch>
        </p:blipFill>
        <p:spPr>
          <a:xfrm>
            <a:off x="677334" y="2671010"/>
            <a:ext cx="8753622" cy="2427475"/>
          </a:xfrm>
          <a:prstGeom prst="rect">
            <a:avLst/>
          </a:prstGeom>
        </p:spPr>
      </p:pic>
    </p:spTree>
    <p:extLst>
      <p:ext uri="{BB962C8B-B14F-4D97-AF65-F5344CB8AC3E}">
        <p14:creationId xmlns:p14="http://schemas.microsoft.com/office/powerpoint/2010/main" val="3102522838"/>
      </p:ext>
    </p:extLst>
  </p:cSld>
  <p:clrMapOvr>
    <a:masterClrMapping/>
  </p:clrMapOvr>
  <p:timing>
    <p:tnLst>
      <p:par>
        <p:cTn id="1" dur="indefinite" restart="never" nodeType="tmRoot"/>
      </p:par>
    </p:tnLst>
  </p:timing>
</p:sld>
</file>

<file path=ppt/theme/theme1.xml><?xml version="1.0" encoding="utf-8"?>
<a:theme xmlns:a="http://schemas.openxmlformats.org/drawingml/2006/main" name="多面向">
  <a:themeElements>
    <a:clrScheme name="多面向">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多面向">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多面向">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929</TotalTime>
  <Words>1220</Words>
  <Application>Microsoft Office PowerPoint</Application>
  <PresentationFormat>寬螢幕</PresentationFormat>
  <Paragraphs>187</Paragraphs>
  <Slides>36</Slides>
  <Notes>12</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36</vt:i4>
      </vt:variant>
    </vt:vector>
  </HeadingPairs>
  <TitlesOfParts>
    <vt:vector size="45" baseType="lpstr">
      <vt:lpstr>微軟正黑體</vt:lpstr>
      <vt:lpstr>新細明體</vt:lpstr>
      <vt:lpstr>Arial</vt:lpstr>
      <vt:lpstr>Calibri</vt:lpstr>
      <vt:lpstr>Cambria Math</vt:lpstr>
      <vt:lpstr>Times New Roman</vt:lpstr>
      <vt:lpstr>Trebuchet MS</vt:lpstr>
      <vt:lpstr>Wingdings 3</vt:lpstr>
      <vt:lpstr>多面向</vt:lpstr>
      <vt:lpstr>ADIP 2016 Final Project </vt:lpstr>
      <vt:lpstr>Outline</vt:lpstr>
      <vt:lpstr>Introduction</vt:lpstr>
      <vt:lpstr>Process</vt:lpstr>
      <vt:lpstr>Theories</vt:lpstr>
      <vt:lpstr>Power-Law transformation </vt:lpstr>
      <vt:lpstr>Thresholding</vt:lpstr>
      <vt:lpstr>Topological structural analysis</vt:lpstr>
      <vt:lpstr>Topological structural analysis</vt:lpstr>
      <vt:lpstr>Douglas–Peucker algorithm </vt:lpstr>
      <vt:lpstr>Perspective transformation </vt:lpstr>
      <vt:lpstr>Experiment results </vt:lpstr>
      <vt:lpstr>Experiment results</vt:lpstr>
      <vt:lpstr>Experiment results</vt:lpstr>
      <vt:lpstr>Experiment results</vt:lpstr>
      <vt:lpstr>Experiment results</vt:lpstr>
      <vt:lpstr>Experiment results </vt:lpstr>
      <vt:lpstr>Experiment results </vt:lpstr>
      <vt:lpstr>Experiment results </vt:lpstr>
      <vt:lpstr>Experiment results </vt:lpstr>
      <vt:lpstr>Experiment results </vt:lpstr>
      <vt:lpstr>Experiment results </vt:lpstr>
      <vt:lpstr>Experiment results </vt:lpstr>
      <vt:lpstr>Experiment results </vt:lpstr>
      <vt:lpstr>Experiment results </vt:lpstr>
      <vt:lpstr>Experiment results </vt:lpstr>
      <vt:lpstr>Experiment results </vt:lpstr>
      <vt:lpstr>Experiment results </vt:lpstr>
      <vt:lpstr>Experiment results</vt:lpstr>
      <vt:lpstr>Experiment results</vt:lpstr>
      <vt:lpstr>Experiment results</vt:lpstr>
      <vt:lpstr>Experiment results </vt:lpstr>
      <vt:lpstr>Conclusion</vt:lpstr>
      <vt:lpstr>Reference</vt:lpstr>
      <vt:lpstr>Contribution</vt:lpstr>
      <vt:lpstr>Thanks for your attention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jia</dc:creator>
  <cp:lastModifiedBy>賴笙昊</cp:lastModifiedBy>
  <cp:revision>52</cp:revision>
  <dcterms:created xsi:type="dcterms:W3CDTF">2016-12-19T08:21:52Z</dcterms:created>
  <dcterms:modified xsi:type="dcterms:W3CDTF">2016-12-21T03:27:43Z</dcterms:modified>
</cp:coreProperties>
</file>